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7" r:id="rId3"/>
    <p:sldId id="258" r:id="rId4"/>
    <p:sldId id="309" r:id="rId5"/>
    <p:sldId id="261" r:id="rId6"/>
    <p:sldId id="260" r:id="rId7"/>
    <p:sldId id="264" r:id="rId8"/>
    <p:sldId id="273" r:id="rId9"/>
    <p:sldId id="266" r:id="rId10"/>
    <p:sldId id="268" r:id="rId11"/>
    <p:sldId id="287" r:id="rId12"/>
  </p:sldIdLst>
  <p:sldSz cx="9144000" cy="5143500" type="screen16x9"/>
  <p:notesSz cx="6858000" cy="9144000"/>
  <p:embeddedFontLst>
    <p:embeddedFont>
      <p:font typeface="Nanum Gothic" panose="020B0600000101010101" charset="-127"/>
      <p:regular r:id="rId14"/>
      <p:bold r:id="rId15"/>
    </p:embeddedFont>
    <p:embeddedFont>
      <p:font typeface="Bebas Neue" panose="020B0606020202050201" pitchFamily="34" charset="0"/>
      <p:regular r:id="rId16"/>
    </p:embeddedFont>
    <p:embeddedFont>
      <p:font typeface="Berlin Sans FB" panose="020E0602020502020306" pitchFamily="34" charset="0"/>
      <p:regular r:id="rId17"/>
      <p:bold r:id="rId18"/>
    </p:embeddedFont>
    <p:embeddedFont>
      <p:font typeface="Cooper Black" panose="0208090404030B020404" pitchFamily="18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Source Sans Pro SemiBold" panose="020B0603030403020204" pitchFamily="34" charset="0"/>
      <p:bold r:id="rId26"/>
      <p:boldItalic r:id="rId27"/>
    </p:embeddedFont>
    <p:embeddedFont>
      <p:font typeface="Staatliches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0">
          <p15:clr>
            <a:srgbClr val="9AA0A6"/>
          </p15:clr>
        </p15:guide>
        <p15:guide id="2" orient="horz" pos="2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A7D"/>
    <a:srgbClr val="018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8610F6-B15B-4FD4-B7F5-DE831C4748AE}">
  <a:tblStyle styleId="{E88610F6-B15B-4FD4-B7F5-DE831C474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44" y="744"/>
      </p:cViewPr>
      <p:guideLst>
        <p:guide pos="360"/>
        <p:guide orient="horz" pos="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362d286f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362d286f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362d286f3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362d286f3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34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388467a3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388467a3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362d286f3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362d286f3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50925" y="2419551"/>
            <a:ext cx="6242100" cy="19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99025" y="4266300"/>
            <a:ext cx="57462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573125" y="388150"/>
            <a:ext cx="79977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7158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715800" y="4159169"/>
            <a:ext cx="2271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 idx="2"/>
          </p:nvPr>
        </p:nvSpPr>
        <p:spPr>
          <a:xfrm>
            <a:off x="34362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3"/>
          </p:nvPr>
        </p:nvSpPr>
        <p:spPr>
          <a:xfrm>
            <a:off x="3436200" y="4159169"/>
            <a:ext cx="2271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title" idx="4"/>
          </p:nvPr>
        </p:nvSpPr>
        <p:spPr>
          <a:xfrm>
            <a:off x="61566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5"/>
          </p:nvPr>
        </p:nvSpPr>
        <p:spPr>
          <a:xfrm>
            <a:off x="6156600" y="4159169"/>
            <a:ext cx="2271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571500" y="1090325"/>
            <a:ext cx="1955100" cy="3513300"/>
          </a:xfrm>
          <a:prstGeom prst="roundRect">
            <a:avLst>
              <a:gd name="adj" fmla="val 947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2584750" y="1090325"/>
            <a:ext cx="1955100" cy="3513300"/>
          </a:xfrm>
          <a:prstGeom prst="roundRect">
            <a:avLst>
              <a:gd name="adj" fmla="val 94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4598000" y="1090325"/>
            <a:ext cx="1955100" cy="3513300"/>
          </a:xfrm>
          <a:prstGeom prst="roundRect">
            <a:avLst>
              <a:gd name="adj" fmla="val 94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6611250" y="1090325"/>
            <a:ext cx="1955100" cy="3513300"/>
          </a:xfrm>
          <a:prstGeom prst="roundRect">
            <a:avLst>
              <a:gd name="adj" fmla="val 947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573125" y="388150"/>
            <a:ext cx="79977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 rot="-5400000">
            <a:off x="84150" y="2285550"/>
            <a:ext cx="1741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>
            <a:off x="726150" y="3499650"/>
            <a:ext cx="16458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idx="2"/>
          </p:nvPr>
        </p:nvSpPr>
        <p:spPr>
          <a:xfrm rot="-5400000">
            <a:off x="4110650" y="2285550"/>
            <a:ext cx="17412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3"/>
          </p:nvPr>
        </p:nvSpPr>
        <p:spPr>
          <a:xfrm>
            <a:off x="4752650" y="3499650"/>
            <a:ext cx="1645800" cy="667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4"/>
          </p:nvPr>
        </p:nvSpPr>
        <p:spPr>
          <a:xfrm rot="-5400000">
            <a:off x="2097400" y="2285550"/>
            <a:ext cx="17412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5"/>
          </p:nvPr>
        </p:nvSpPr>
        <p:spPr>
          <a:xfrm>
            <a:off x="2739400" y="3499650"/>
            <a:ext cx="1645800" cy="66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6"/>
          </p:nvPr>
        </p:nvSpPr>
        <p:spPr>
          <a:xfrm rot="-5400000">
            <a:off x="6123900" y="2285550"/>
            <a:ext cx="1741200" cy="457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7"/>
          </p:nvPr>
        </p:nvSpPr>
        <p:spPr>
          <a:xfrm>
            <a:off x="6765900" y="3499650"/>
            <a:ext cx="1645800" cy="667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8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571500" y="2641125"/>
            <a:ext cx="8001000" cy="57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ctrTitle"/>
          </p:nvPr>
        </p:nvSpPr>
        <p:spPr>
          <a:xfrm>
            <a:off x="787819" y="1067979"/>
            <a:ext cx="3479700" cy="1154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"/>
          </p:nvPr>
        </p:nvSpPr>
        <p:spPr>
          <a:xfrm>
            <a:off x="4880378" y="1069338"/>
            <a:ext cx="3479700" cy="1181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1356501" y="2695771"/>
            <a:ext cx="6447000" cy="4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573125" y="388150"/>
            <a:ext cx="79977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573125" y="388150"/>
            <a:ext cx="79977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674900" y="540000"/>
            <a:ext cx="3749100" cy="4063500"/>
          </a:xfrm>
          <a:prstGeom prst="roundRect">
            <a:avLst>
              <a:gd name="adj" fmla="val 94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/>
          <p:nvPr/>
        </p:nvSpPr>
        <p:spPr>
          <a:xfrm>
            <a:off x="720000" y="540000"/>
            <a:ext cx="3749100" cy="4063500"/>
          </a:xfrm>
          <a:prstGeom prst="roundRect">
            <a:avLst>
              <a:gd name="adj" fmla="val 947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443835" y="2145088"/>
            <a:ext cx="23013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5406447" y="2145098"/>
            <a:ext cx="2286000" cy="383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443825" y="2591244"/>
            <a:ext cx="2301300" cy="118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406438" y="2591244"/>
            <a:ext cx="2286000" cy="1188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4345950" y="388150"/>
            <a:ext cx="42249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0" y="1837575"/>
            <a:ext cx="36576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FFFFFF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FFFFFF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FFFFFF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FFFFFF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FFFFFF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824913" y="1644400"/>
            <a:ext cx="3494100" cy="140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1363" y="3612150"/>
            <a:ext cx="4881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573125" y="388150"/>
            <a:ext cx="79977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72322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069775" y="1736127"/>
            <a:ext cx="20118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720125" y="1395780"/>
            <a:ext cx="914400" cy="796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2069775" y="2193329"/>
            <a:ext cx="2011800" cy="48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3"/>
          </p:nvPr>
        </p:nvSpPr>
        <p:spPr>
          <a:xfrm>
            <a:off x="6183588" y="1736116"/>
            <a:ext cx="20118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4" hasCustomPrompt="1"/>
          </p:nvPr>
        </p:nvSpPr>
        <p:spPr>
          <a:xfrm>
            <a:off x="4833900" y="1395774"/>
            <a:ext cx="914400" cy="79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5"/>
          </p:nvPr>
        </p:nvSpPr>
        <p:spPr>
          <a:xfrm>
            <a:off x="6183588" y="2193316"/>
            <a:ext cx="2011800" cy="48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6"/>
          </p:nvPr>
        </p:nvSpPr>
        <p:spPr>
          <a:xfrm>
            <a:off x="2069763" y="3432894"/>
            <a:ext cx="2011800" cy="457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2597"/>
            <a:ext cx="914400" cy="796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2069763" y="3890104"/>
            <a:ext cx="2011800" cy="48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9"/>
          </p:nvPr>
        </p:nvSpPr>
        <p:spPr>
          <a:xfrm>
            <a:off x="6183588" y="3432829"/>
            <a:ext cx="20118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13" hasCustomPrompt="1"/>
          </p:nvPr>
        </p:nvSpPr>
        <p:spPr>
          <a:xfrm>
            <a:off x="4833900" y="3092575"/>
            <a:ext cx="914400" cy="796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4"/>
          </p:nvPr>
        </p:nvSpPr>
        <p:spPr>
          <a:xfrm>
            <a:off x="6183588" y="3890029"/>
            <a:ext cx="20118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15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720000" y="1518063"/>
            <a:ext cx="4309800" cy="9621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-365400" y="1518075"/>
            <a:ext cx="933000" cy="9621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720000" y="2619538"/>
            <a:ext cx="43098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48900" y="1536663"/>
            <a:ext cx="3852000" cy="77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573125" y="388150"/>
            <a:ext cx="4577400" cy="6357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-286675" y="388150"/>
            <a:ext cx="707400" cy="635700"/>
          </a:xfrm>
          <a:prstGeom prst="roundRect">
            <a:avLst>
              <a:gd name="adj" fmla="val 2014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7884525" y="388150"/>
            <a:ext cx="1546200" cy="635700"/>
          </a:xfrm>
          <a:prstGeom prst="roundRect">
            <a:avLst>
              <a:gd name="adj" fmla="val 20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720000" y="2114550"/>
            <a:ext cx="30765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720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taatliches"/>
              <a:buNone/>
              <a:defRPr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●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○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■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●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○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■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●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anum Gothic"/>
              <a:buChar char="○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anum Gothic"/>
              <a:buChar char="■"/>
              <a:defRPr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61" r:id="rId7"/>
    <p:sldLayoutId id="2147483663" r:id="rId8"/>
    <p:sldLayoutId id="2147483665" r:id="rId9"/>
    <p:sldLayoutId id="2147483668" r:id="rId10"/>
    <p:sldLayoutId id="2147483672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t="46346" b="16389"/>
          <a:stretch/>
        </p:blipFill>
        <p:spPr>
          <a:xfrm>
            <a:off x="0" y="0"/>
            <a:ext cx="9144000" cy="22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0" y="1990650"/>
            <a:ext cx="9144000" cy="581100"/>
          </a:xfrm>
          <a:prstGeom prst="roundRect">
            <a:avLst>
              <a:gd name="adj" fmla="val 41451"/>
            </a:avLst>
          </a:prstGeom>
          <a:solidFill>
            <a:schemeClr val="dk1"/>
          </a:solidFill>
          <a:ln>
            <a:noFill/>
          </a:ln>
          <a:effectLst>
            <a:outerShdw blurRad="142875" dist="95250" dir="1470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1997525" y="3402528"/>
            <a:ext cx="5148900" cy="852900"/>
          </a:xfrm>
          <a:prstGeom prst="roundRect">
            <a:avLst>
              <a:gd name="adj" fmla="val 1403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1157075" y="2489608"/>
            <a:ext cx="6829800" cy="852900"/>
          </a:xfrm>
          <a:prstGeom prst="roundRect">
            <a:avLst>
              <a:gd name="adj" fmla="val 2014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ctrTitle"/>
          </p:nvPr>
        </p:nvSpPr>
        <p:spPr>
          <a:xfrm>
            <a:off x="1450925" y="2419551"/>
            <a:ext cx="6242100" cy="19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Berlin Sans FB" panose="020E0602020502020306" pitchFamily="34" charset="0"/>
              </a:rPr>
              <a:t>EAT it -</a:t>
            </a:r>
            <a:br>
              <a:rPr lang="en" dirty="0">
                <a:solidFill>
                  <a:schemeClr val="dk1"/>
                </a:solidFill>
                <a:latin typeface="Berlin Sans FB" panose="020E0602020502020306" pitchFamily="34" charset="0"/>
              </a:rPr>
            </a:br>
            <a:r>
              <a:rPr lang="en" dirty="0">
                <a:solidFill>
                  <a:schemeClr val="dk1"/>
                </a:solidFill>
                <a:latin typeface="Berlin Sans FB" panose="020E0602020502020306" pitchFamily="34" charset="0"/>
              </a:rPr>
              <a:t> MAKE it .</a:t>
            </a:r>
            <a:endParaRPr dirty="0">
              <a:solidFill>
                <a:schemeClr val="dk1"/>
              </a:solidFill>
              <a:latin typeface="Berlin Sans FB" panose="020E0602020502020306" pitchFamily="34" charset="0"/>
            </a:endParaRPr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1"/>
          </p:nvPr>
        </p:nvSpPr>
        <p:spPr>
          <a:xfrm>
            <a:off x="1699025" y="4266300"/>
            <a:ext cx="57462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“Be careful with your daily food choices…”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>
            <a:spLocks noGrp="1"/>
          </p:cNvSpPr>
          <p:nvPr>
            <p:ph type="title" idx="8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예상일정</a:t>
            </a:r>
            <a:r>
              <a:rPr lang="en-US" altLang="ko-KR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2" name="Google Shape;472;p46"/>
          <p:cNvSpPr txBox="1">
            <a:spLocks noGrp="1"/>
          </p:cNvSpPr>
          <p:nvPr>
            <p:ph type="title"/>
          </p:nvPr>
        </p:nvSpPr>
        <p:spPr>
          <a:xfrm rot="-5400000">
            <a:off x="84150" y="2285550"/>
            <a:ext cx="17412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지도  및 </a:t>
            </a:r>
            <a:r>
              <a:rPr lang="en-US" altLang="ko-KR" b="1" dirty="0"/>
              <a:t>GPS</a:t>
            </a:r>
            <a:endParaRPr b="1" dirty="0"/>
          </a:p>
        </p:txBody>
      </p:sp>
      <p:sp>
        <p:nvSpPr>
          <p:cNvPr id="473" name="Google Shape;473;p46"/>
          <p:cNvSpPr txBox="1">
            <a:spLocks noGrp="1"/>
          </p:cNvSpPr>
          <p:nvPr>
            <p:ph type="subTitle" idx="1"/>
          </p:nvPr>
        </p:nvSpPr>
        <p:spPr>
          <a:xfrm>
            <a:off x="726150" y="3499649"/>
            <a:ext cx="1645800" cy="9797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Coding:</a:t>
            </a:r>
          </a:p>
          <a:p>
            <a:pPr marL="0" indent="0"/>
            <a:r>
              <a:rPr lang="ko-KR" altLang="en-US" dirty="0"/>
              <a:t>분석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메인 화면</a:t>
            </a:r>
            <a:endParaRPr lang="en-US" altLang="ko-KR" dirty="0"/>
          </a:p>
          <a:p>
            <a:pPr marL="0" indent="0"/>
            <a:r>
              <a:rPr lang="ko-KR" altLang="en-US" dirty="0"/>
              <a:t>지도 연결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474" name="Google Shape;474;p46"/>
          <p:cNvSpPr txBox="1">
            <a:spLocks noGrp="1"/>
          </p:cNvSpPr>
          <p:nvPr>
            <p:ph type="title" idx="2"/>
          </p:nvPr>
        </p:nvSpPr>
        <p:spPr>
          <a:xfrm rot="-5400000">
            <a:off x="3925145" y="2100045"/>
            <a:ext cx="211221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테스팅</a:t>
            </a:r>
            <a:r>
              <a:rPr lang="en-US" altLang="ko-KR" b="1" dirty="0"/>
              <a:t>,  </a:t>
            </a:r>
            <a:r>
              <a:rPr lang="ko-KR" altLang="en-US" b="1" dirty="0"/>
              <a:t>제출</a:t>
            </a:r>
            <a:endParaRPr b="1" dirty="0"/>
          </a:p>
        </p:txBody>
      </p:sp>
      <p:sp>
        <p:nvSpPr>
          <p:cNvPr id="475" name="Google Shape;475;p46"/>
          <p:cNvSpPr txBox="1">
            <a:spLocks noGrp="1"/>
          </p:cNvSpPr>
          <p:nvPr>
            <p:ph type="subTitle" idx="3"/>
          </p:nvPr>
        </p:nvSpPr>
        <p:spPr>
          <a:xfrm>
            <a:off x="4752650" y="3499649"/>
            <a:ext cx="1645800" cy="9797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Coding: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데이터베이스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테스팅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마무리함</a:t>
            </a:r>
            <a:endParaRPr dirty="0"/>
          </a:p>
        </p:txBody>
      </p:sp>
      <p:sp>
        <p:nvSpPr>
          <p:cNvPr id="476" name="Google Shape;476;p46"/>
          <p:cNvSpPr txBox="1">
            <a:spLocks noGrp="1"/>
          </p:cNvSpPr>
          <p:nvPr>
            <p:ph type="title" idx="4"/>
          </p:nvPr>
        </p:nvSpPr>
        <p:spPr>
          <a:xfrm rot="-5400000">
            <a:off x="1911895" y="2100045"/>
            <a:ext cx="211221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사진 및 메모리</a:t>
            </a:r>
            <a:endParaRPr b="1" dirty="0"/>
          </a:p>
        </p:txBody>
      </p:sp>
      <p:sp>
        <p:nvSpPr>
          <p:cNvPr id="477" name="Google Shape;477;p46"/>
          <p:cNvSpPr txBox="1">
            <a:spLocks noGrp="1"/>
          </p:cNvSpPr>
          <p:nvPr>
            <p:ph type="subTitle" idx="5"/>
          </p:nvPr>
        </p:nvSpPr>
        <p:spPr>
          <a:xfrm>
            <a:off x="2739400" y="3499650"/>
            <a:ext cx="1645800" cy="9797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메모리 시스템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사진 조장 기능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 설정 </a:t>
            </a:r>
            <a:endParaRPr dirty="0"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 idx="6"/>
          </p:nvPr>
        </p:nvSpPr>
        <p:spPr>
          <a:xfrm rot="-5400000">
            <a:off x="5938395" y="2100045"/>
            <a:ext cx="211221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주가 기능 도입</a:t>
            </a:r>
            <a:endParaRPr b="1" dirty="0"/>
          </a:p>
        </p:txBody>
      </p:sp>
      <p:sp>
        <p:nvSpPr>
          <p:cNvPr id="479" name="Google Shape;479;p46"/>
          <p:cNvSpPr txBox="1">
            <a:spLocks noGrp="1"/>
          </p:cNvSpPr>
          <p:nvPr>
            <p:ph type="subTitle" idx="7"/>
          </p:nvPr>
        </p:nvSpPr>
        <p:spPr>
          <a:xfrm>
            <a:off x="6765900" y="3499650"/>
            <a:ext cx="1645800" cy="9797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Coding: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렌돔</a:t>
            </a:r>
            <a:r>
              <a:rPr lang="ko-KR" altLang="en-US" dirty="0"/>
              <a:t> 추천 기능 도입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디자인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공개함</a:t>
            </a:r>
            <a:endParaRPr dirty="0"/>
          </a:p>
        </p:txBody>
      </p:sp>
      <p:sp>
        <p:nvSpPr>
          <p:cNvPr id="480" name="Google Shape;480;p46"/>
          <p:cNvSpPr txBox="1"/>
          <p:nvPr/>
        </p:nvSpPr>
        <p:spPr>
          <a:xfrm>
            <a:off x="1183350" y="1643550"/>
            <a:ext cx="1188600" cy="174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latin typeface="Staatliches"/>
                <a:ea typeface="Staatliches"/>
                <a:cs typeface="Staatliches"/>
                <a:sym typeface="Staatliches"/>
              </a:rPr>
              <a:t>1</a:t>
            </a:r>
            <a:endParaRPr sz="150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3196600" y="1643550"/>
            <a:ext cx="1188600" cy="174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150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5209850" y="1643550"/>
            <a:ext cx="1188600" cy="17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50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7223100" y="1643550"/>
            <a:ext cx="1188600" cy="17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150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5"/>
          <p:cNvSpPr/>
          <p:nvPr/>
        </p:nvSpPr>
        <p:spPr>
          <a:xfrm>
            <a:off x="571501" y="3371336"/>
            <a:ext cx="8001000" cy="57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5"/>
          <p:cNvSpPr/>
          <p:nvPr/>
        </p:nvSpPr>
        <p:spPr>
          <a:xfrm>
            <a:off x="4660183" y="898413"/>
            <a:ext cx="3912300" cy="1590300"/>
          </a:xfrm>
          <a:prstGeom prst="roundRect">
            <a:avLst>
              <a:gd name="adj" fmla="val 1012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5"/>
          <p:cNvSpPr/>
          <p:nvPr/>
        </p:nvSpPr>
        <p:spPr>
          <a:xfrm>
            <a:off x="571500" y="898413"/>
            <a:ext cx="3912300" cy="1590300"/>
          </a:xfrm>
          <a:prstGeom prst="roundRect">
            <a:avLst>
              <a:gd name="adj" fmla="val 1086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ctrTitle"/>
          </p:nvPr>
        </p:nvSpPr>
        <p:spPr>
          <a:xfrm>
            <a:off x="787819" y="1067979"/>
            <a:ext cx="3479700" cy="115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subTitle" idx="1"/>
          </p:nvPr>
        </p:nvSpPr>
        <p:spPr>
          <a:xfrm>
            <a:off x="4880378" y="1069338"/>
            <a:ext cx="3479700" cy="11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</a:rPr>
              <a:t>Do you have any questions?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j</a:t>
            </a:r>
            <a:r>
              <a:rPr lang="en" dirty="0">
                <a:solidFill>
                  <a:schemeClr val="dk1"/>
                </a:solidFill>
              </a:rPr>
              <a:t>ack_689@seoultech.ac.kr 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or 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KakaoTalk: Jack689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23" name="Google Shape;923;p65"/>
          <p:cNvGrpSpPr/>
          <p:nvPr/>
        </p:nvGrpSpPr>
        <p:grpSpPr>
          <a:xfrm>
            <a:off x="3093758" y="4129907"/>
            <a:ext cx="450964" cy="451341"/>
            <a:chOff x="2773638" y="3162124"/>
            <a:chExt cx="359879" cy="361073"/>
          </a:xfrm>
        </p:grpSpPr>
        <p:sp>
          <p:nvSpPr>
            <p:cNvPr id="924" name="Google Shape;924;p65"/>
            <p:cNvSpPr/>
            <p:nvPr/>
          </p:nvSpPr>
          <p:spPr>
            <a:xfrm>
              <a:off x="2773638" y="3162124"/>
              <a:ext cx="359879" cy="361073"/>
            </a:xfrm>
            <a:custGeom>
              <a:avLst/>
              <a:gdLst/>
              <a:ahLst/>
              <a:cxnLst/>
              <a:rect l="l" t="t" r="r" b="b"/>
              <a:pathLst>
                <a:path w="23218" h="23250" extrusionOk="0">
                  <a:moveTo>
                    <a:pt x="11609" y="0"/>
                  </a:moveTo>
                  <a:cubicBezTo>
                    <a:pt x="5204" y="0"/>
                    <a:pt x="1" y="5204"/>
                    <a:pt x="1" y="11642"/>
                  </a:cubicBezTo>
                  <a:cubicBezTo>
                    <a:pt x="1" y="18046"/>
                    <a:pt x="5204" y="23250"/>
                    <a:pt x="11609" y="23250"/>
                  </a:cubicBezTo>
                  <a:cubicBezTo>
                    <a:pt x="18013" y="23250"/>
                    <a:pt x="23217" y="18046"/>
                    <a:pt x="23217" y="11642"/>
                  </a:cubicBezTo>
                  <a:cubicBezTo>
                    <a:pt x="23217" y="5204"/>
                    <a:pt x="18013" y="0"/>
                    <a:pt x="11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5"/>
            <p:cNvSpPr/>
            <p:nvPr/>
          </p:nvSpPr>
          <p:spPr>
            <a:xfrm>
              <a:off x="2888964" y="3239834"/>
              <a:ext cx="110143" cy="211891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5"/>
          <p:cNvGrpSpPr/>
          <p:nvPr/>
        </p:nvGrpSpPr>
        <p:grpSpPr>
          <a:xfrm>
            <a:off x="3928953" y="4129907"/>
            <a:ext cx="450964" cy="451341"/>
            <a:chOff x="3178033" y="3162124"/>
            <a:chExt cx="359879" cy="361073"/>
          </a:xfrm>
        </p:grpSpPr>
        <p:sp>
          <p:nvSpPr>
            <p:cNvPr id="927" name="Google Shape;927;p65"/>
            <p:cNvSpPr/>
            <p:nvPr/>
          </p:nvSpPr>
          <p:spPr>
            <a:xfrm>
              <a:off x="3178033" y="3162124"/>
              <a:ext cx="359879" cy="361073"/>
            </a:xfrm>
            <a:custGeom>
              <a:avLst/>
              <a:gdLst/>
              <a:ahLst/>
              <a:cxnLst/>
              <a:rect l="l" t="t" r="r" b="b"/>
              <a:pathLst>
                <a:path w="23218" h="23250" extrusionOk="0">
                  <a:moveTo>
                    <a:pt x="11609" y="0"/>
                  </a:moveTo>
                  <a:cubicBezTo>
                    <a:pt x="5205" y="0"/>
                    <a:pt x="1" y="5204"/>
                    <a:pt x="1" y="11642"/>
                  </a:cubicBezTo>
                  <a:cubicBezTo>
                    <a:pt x="1" y="18046"/>
                    <a:pt x="5205" y="23250"/>
                    <a:pt x="11609" y="23250"/>
                  </a:cubicBezTo>
                  <a:cubicBezTo>
                    <a:pt x="18014" y="23250"/>
                    <a:pt x="23217" y="18046"/>
                    <a:pt x="23217" y="11642"/>
                  </a:cubicBezTo>
                  <a:cubicBezTo>
                    <a:pt x="23217" y="5204"/>
                    <a:pt x="18014" y="0"/>
                    <a:pt x="11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3262850" y="3263149"/>
              <a:ext cx="205794" cy="169929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65"/>
          <p:cNvGrpSpPr/>
          <p:nvPr/>
        </p:nvGrpSpPr>
        <p:grpSpPr>
          <a:xfrm>
            <a:off x="4764149" y="4129907"/>
            <a:ext cx="450964" cy="451341"/>
            <a:chOff x="3582956" y="3162124"/>
            <a:chExt cx="359879" cy="361073"/>
          </a:xfrm>
        </p:grpSpPr>
        <p:sp>
          <p:nvSpPr>
            <p:cNvPr id="930" name="Google Shape;930;p65"/>
            <p:cNvSpPr/>
            <p:nvPr/>
          </p:nvSpPr>
          <p:spPr>
            <a:xfrm>
              <a:off x="3582956" y="3162124"/>
              <a:ext cx="359879" cy="361073"/>
            </a:xfrm>
            <a:custGeom>
              <a:avLst/>
              <a:gdLst/>
              <a:ahLst/>
              <a:cxnLst/>
              <a:rect l="l" t="t" r="r" b="b"/>
              <a:pathLst>
                <a:path w="23218" h="23250" extrusionOk="0">
                  <a:moveTo>
                    <a:pt x="11609" y="0"/>
                  </a:moveTo>
                  <a:cubicBezTo>
                    <a:pt x="5171" y="0"/>
                    <a:pt x="1" y="5204"/>
                    <a:pt x="1" y="11642"/>
                  </a:cubicBezTo>
                  <a:cubicBezTo>
                    <a:pt x="1" y="18046"/>
                    <a:pt x="5171" y="23250"/>
                    <a:pt x="11609" y="23250"/>
                  </a:cubicBezTo>
                  <a:cubicBezTo>
                    <a:pt x="18013" y="23250"/>
                    <a:pt x="23217" y="18046"/>
                    <a:pt x="23217" y="11642"/>
                  </a:cubicBezTo>
                  <a:cubicBezTo>
                    <a:pt x="23217" y="5204"/>
                    <a:pt x="18013" y="0"/>
                    <a:pt x="116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3667773" y="3247616"/>
              <a:ext cx="193905" cy="190646"/>
            </a:xfrm>
            <a:custGeom>
              <a:avLst/>
              <a:gdLst/>
              <a:ahLst/>
              <a:cxnLst/>
              <a:rect l="l" t="t" r="r" b="b"/>
              <a:pathLst>
                <a:path w="12510" h="12276" extrusionOk="0">
                  <a:moveTo>
                    <a:pt x="9540" y="2135"/>
                  </a:moveTo>
                  <a:cubicBezTo>
                    <a:pt x="9107" y="2135"/>
                    <a:pt x="8773" y="2469"/>
                    <a:pt x="8773" y="2869"/>
                  </a:cubicBezTo>
                  <a:cubicBezTo>
                    <a:pt x="8773" y="3269"/>
                    <a:pt x="9107" y="3603"/>
                    <a:pt x="9540" y="3603"/>
                  </a:cubicBezTo>
                  <a:cubicBezTo>
                    <a:pt x="9941" y="3603"/>
                    <a:pt x="10274" y="3269"/>
                    <a:pt x="10274" y="2869"/>
                  </a:cubicBezTo>
                  <a:cubicBezTo>
                    <a:pt x="10274" y="2469"/>
                    <a:pt x="9941" y="2135"/>
                    <a:pt x="9540" y="2135"/>
                  </a:cubicBezTo>
                  <a:close/>
                  <a:moveTo>
                    <a:pt x="6271" y="4103"/>
                  </a:moveTo>
                  <a:cubicBezTo>
                    <a:pt x="7372" y="4103"/>
                    <a:pt x="8306" y="5037"/>
                    <a:pt x="8273" y="6171"/>
                  </a:cubicBezTo>
                  <a:cubicBezTo>
                    <a:pt x="8273" y="7253"/>
                    <a:pt x="7371" y="8174"/>
                    <a:pt x="6295" y="8174"/>
                  </a:cubicBezTo>
                  <a:cubicBezTo>
                    <a:pt x="6276" y="8174"/>
                    <a:pt x="6257" y="8173"/>
                    <a:pt x="6238" y="8173"/>
                  </a:cubicBezTo>
                  <a:cubicBezTo>
                    <a:pt x="5104" y="8173"/>
                    <a:pt x="4203" y="7239"/>
                    <a:pt x="4203" y="6138"/>
                  </a:cubicBezTo>
                  <a:cubicBezTo>
                    <a:pt x="4203" y="5004"/>
                    <a:pt x="5137" y="4103"/>
                    <a:pt x="6271" y="4103"/>
                  </a:cubicBezTo>
                  <a:close/>
                  <a:moveTo>
                    <a:pt x="6238" y="3002"/>
                  </a:moveTo>
                  <a:cubicBezTo>
                    <a:pt x="4503" y="3002"/>
                    <a:pt x="3102" y="4403"/>
                    <a:pt x="3102" y="6138"/>
                  </a:cubicBezTo>
                  <a:cubicBezTo>
                    <a:pt x="3102" y="7872"/>
                    <a:pt x="4503" y="9307"/>
                    <a:pt x="6238" y="9307"/>
                  </a:cubicBezTo>
                  <a:cubicBezTo>
                    <a:pt x="7972" y="9307"/>
                    <a:pt x="9407" y="7906"/>
                    <a:pt x="9407" y="6138"/>
                  </a:cubicBezTo>
                  <a:cubicBezTo>
                    <a:pt x="9407" y="4403"/>
                    <a:pt x="8006" y="3002"/>
                    <a:pt x="6238" y="3002"/>
                  </a:cubicBezTo>
                  <a:close/>
                  <a:moveTo>
                    <a:pt x="6121" y="1105"/>
                  </a:moveTo>
                  <a:cubicBezTo>
                    <a:pt x="7440" y="1105"/>
                    <a:pt x="8794" y="1146"/>
                    <a:pt x="9340" y="1234"/>
                  </a:cubicBezTo>
                  <a:cubicBezTo>
                    <a:pt x="10408" y="1401"/>
                    <a:pt x="11075" y="2102"/>
                    <a:pt x="11208" y="3169"/>
                  </a:cubicBezTo>
                  <a:cubicBezTo>
                    <a:pt x="11308" y="4203"/>
                    <a:pt x="11342" y="8139"/>
                    <a:pt x="11175" y="9240"/>
                  </a:cubicBezTo>
                  <a:cubicBezTo>
                    <a:pt x="11008" y="10307"/>
                    <a:pt x="10274" y="10975"/>
                    <a:pt x="9207" y="11075"/>
                  </a:cubicBezTo>
                  <a:cubicBezTo>
                    <a:pt x="8730" y="11122"/>
                    <a:pt x="7479" y="11163"/>
                    <a:pt x="6199" y="11163"/>
                  </a:cubicBezTo>
                  <a:cubicBezTo>
                    <a:pt x="4796" y="11163"/>
                    <a:pt x="3357" y="11114"/>
                    <a:pt x="2869" y="10975"/>
                  </a:cubicBezTo>
                  <a:cubicBezTo>
                    <a:pt x="2002" y="10741"/>
                    <a:pt x="1468" y="10141"/>
                    <a:pt x="1334" y="9240"/>
                  </a:cubicBezTo>
                  <a:cubicBezTo>
                    <a:pt x="1201" y="8406"/>
                    <a:pt x="1168" y="4170"/>
                    <a:pt x="1334" y="3036"/>
                  </a:cubicBezTo>
                  <a:cubicBezTo>
                    <a:pt x="1501" y="1968"/>
                    <a:pt x="2202" y="1334"/>
                    <a:pt x="3269" y="1201"/>
                  </a:cubicBezTo>
                  <a:cubicBezTo>
                    <a:pt x="3789" y="1138"/>
                    <a:pt x="4941" y="1105"/>
                    <a:pt x="6121" y="1105"/>
                  </a:cubicBezTo>
                  <a:close/>
                  <a:moveTo>
                    <a:pt x="5917" y="0"/>
                  </a:moveTo>
                  <a:cubicBezTo>
                    <a:pt x="4728" y="0"/>
                    <a:pt x="3569" y="33"/>
                    <a:pt x="2969" y="134"/>
                  </a:cubicBezTo>
                  <a:cubicBezTo>
                    <a:pt x="1601" y="367"/>
                    <a:pt x="667" y="1168"/>
                    <a:pt x="300" y="2535"/>
                  </a:cubicBezTo>
                  <a:cubicBezTo>
                    <a:pt x="0" y="3569"/>
                    <a:pt x="67" y="8406"/>
                    <a:pt x="234" y="9440"/>
                  </a:cubicBezTo>
                  <a:cubicBezTo>
                    <a:pt x="467" y="10841"/>
                    <a:pt x="1301" y="11742"/>
                    <a:pt x="2702" y="12109"/>
                  </a:cubicBezTo>
                  <a:cubicBezTo>
                    <a:pt x="3186" y="12226"/>
                    <a:pt x="4620" y="12276"/>
                    <a:pt x="6067" y="12276"/>
                  </a:cubicBezTo>
                  <a:cubicBezTo>
                    <a:pt x="7514" y="12276"/>
                    <a:pt x="8973" y="12226"/>
                    <a:pt x="9507" y="12142"/>
                  </a:cubicBezTo>
                  <a:cubicBezTo>
                    <a:pt x="10941" y="11909"/>
                    <a:pt x="11842" y="11108"/>
                    <a:pt x="12209" y="9707"/>
                  </a:cubicBezTo>
                  <a:cubicBezTo>
                    <a:pt x="12509" y="8606"/>
                    <a:pt x="12409" y="4036"/>
                    <a:pt x="12309" y="3069"/>
                  </a:cubicBezTo>
                  <a:cubicBezTo>
                    <a:pt x="12209" y="2268"/>
                    <a:pt x="11909" y="1568"/>
                    <a:pt x="11308" y="1001"/>
                  </a:cubicBezTo>
                  <a:cubicBezTo>
                    <a:pt x="10674" y="367"/>
                    <a:pt x="9907" y="100"/>
                    <a:pt x="9040" y="67"/>
                  </a:cubicBezTo>
                  <a:cubicBezTo>
                    <a:pt x="8323" y="33"/>
                    <a:pt x="7105" y="0"/>
                    <a:pt x="5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3667773" y="3247616"/>
              <a:ext cx="193905" cy="190646"/>
            </a:xfrm>
            <a:custGeom>
              <a:avLst/>
              <a:gdLst/>
              <a:ahLst/>
              <a:cxnLst/>
              <a:rect l="l" t="t" r="r" b="b"/>
              <a:pathLst>
                <a:path w="12510" h="12276" extrusionOk="0">
                  <a:moveTo>
                    <a:pt x="9540" y="2135"/>
                  </a:moveTo>
                  <a:cubicBezTo>
                    <a:pt x="9107" y="2135"/>
                    <a:pt x="8773" y="2469"/>
                    <a:pt x="8773" y="2869"/>
                  </a:cubicBezTo>
                  <a:cubicBezTo>
                    <a:pt x="8773" y="3269"/>
                    <a:pt x="9107" y="3603"/>
                    <a:pt x="9540" y="3603"/>
                  </a:cubicBezTo>
                  <a:cubicBezTo>
                    <a:pt x="9941" y="3603"/>
                    <a:pt x="10274" y="3269"/>
                    <a:pt x="10274" y="2869"/>
                  </a:cubicBezTo>
                  <a:cubicBezTo>
                    <a:pt x="10274" y="2469"/>
                    <a:pt x="9941" y="2135"/>
                    <a:pt x="9540" y="2135"/>
                  </a:cubicBezTo>
                  <a:close/>
                  <a:moveTo>
                    <a:pt x="6271" y="4103"/>
                  </a:moveTo>
                  <a:cubicBezTo>
                    <a:pt x="7372" y="4103"/>
                    <a:pt x="8306" y="5037"/>
                    <a:pt x="8273" y="6171"/>
                  </a:cubicBezTo>
                  <a:cubicBezTo>
                    <a:pt x="8273" y="7253"/>
                    <a:pt x="7371" y="8174"/>
                    <a:pt x="6295" y="8174"/>
                  </a:cubicBezTo>
                  <a:cubicBezTo>
                    <a:pt x="6276" y="8174"/>
                    <a:pt x="6257" y="8173"/>
                    <a:pt x="6238" y="8173"/>
                  </a:cubicBezTo>
                  <a:cubicBezTo>
                    <a:pt x="5104" y="8173"/>
                    <a:pt x="4203" y="7239"/>
                    <a:pt x="4203" y="6138"/>
                  </a:cubicBezTo>
                  <a:cubicBezTo>
                    <a:pt x="4203" y="5004"/>
                    <a:pt x="5137" y="4103"/>
                    <a:pt x="6271" y="4103"/>
                  </a:cubicBezTo>
                  <a:close/>
                  <a:moveTo>
                    <a:pt x="6238" y="3002"/>
                  </a:moveTo>
                  <a:cubicBezTo>
                    <a:pt x="4503" y="3002"/>
                    <a:pt x="3102" y="4403"/>
                    <a:pt x="3102" y="6138"/>
                  </a:cubicBezTo>
                  <a:cubicBezTo>
                    <a:pt x="3102" y="7872"/>
                    <a:pt x="4503" y="9307"/>
                    <a:pt x="6238" y="9307"/>
                  </a:cubicBezTo>
                  <a:cubicBezTo>
                    <a:pt x="7972" y="9307"/>
                    <a:pt x="9407" y="7906"/>
                    <a:pt x="9407" y="6138"/>
                  </a:cubicBezTo>
                  <a:cubicBezTo>
                    <a:pt x="9407" y="4403"/>
                    <a:pt x="8006" y="3002"/>
                    <a:pt x="6238" y="3002"/>
                  </a:cubicBezTo>
                  <a:close/>
                  <a:moveTo>
                    <a:pt x="6121" y="1105"/>
                  </a:moveTo>
                  <a:cubicBezTo>
                    <a:pt x="7440" y="1105"/>
                    <a:pt x="8794" y="1146"/>
                    <a:pt x="9340" y="1234"/>
                  </a:cubicBezTo>
                  <a:cubicBezTo>
                    <a:pt x="10408" y="1401"/>
                    <a:pt x="11075" y="2102"/>
                    <a:pt x="11208" y="3169"/>
                  </a:cubicBezTo>
                  <a:cubicBezTo>
                    <a:pt x="11308" y="4203"/>
                    <a:pt x="11342" y="8139"/>
                    <a:pt x="11175" y="9240"/>
                  </a:cubicBezTo>
                  <a:cubicBezTo>
                    <a:pt x="11008" y="10307"/>
                    <a:pt x="10274" y="10975"/>
                    <a:pt x="9207" y="11075"/>
                  </a:cubicBezTo>
                  <a:cubicBezTo>
                    <a:pt x="8730" y="11122"/>
                    <a:pt x="7479" y="11163"/>
                    <a:pt x="6199" y="11163"/>
                  </a:cubicBezTo>
                  <a:cubicBezTo>
                    <a:pt x="4796" y="11163"/>
                    <a:pt x="3357" y="11114"/>
                    <a:pt x="2869" y="10975"/>
                  </a:cubicBezTo>
                  <a:cubicBezTo>
                    <a:pt x="2002" y="10741"/>
                    <a:pt x="1468" y="10141"/>
                    <a:pt x="1334" y="9240"/>
                  </a:cubicBezTo>
                  <a:cubicBezTo>
                    <a:pt x="1201" y="8406"/>
                    <a:pt x="1168" y="4170"/>
                    <a:pt x="1334" y="3036"/>
                  </a:cubicBezTo>
                  <a:cubicBezTo>
                    <a:pt x="1501" y="1968"/>
                    <a:pt x="2202" y="1334"/>
                    <a:pt x="3269" y="1201"/>
                  </a:cubicBezTo>
                  <a:cubicBezTo>
                    <a:pt x="3789" y="1138"/>
                    <a:pt x="4941" y="1105"/>
                    <a:pt x="6121" y="1105"/>
                  </a:cubicBezTo>
                  <a:close/>
                  <a:moveTo>
                    <a:pt x="5917" y="0"/>
                  </a:moveTo>
                  <a:cubicBezTo>
                    <a:pt x="4728" y="0"/>
                    <a:pt x="3569" y="33"/>
                    <a:pt x="2969" y="134"/>
                  </a:cubicBezTo>
                  <a:cubicBezTo>
                    <a:pt x="1601" y="367"/>
                    <a:pt x="667" y="1168"/>
                    <a:pt x="300" y="2535"/>
                  </a:cubicBezTo>
                  <a:cubicBezTo>
                    <a:pt x="0" y="3569"/>
                    <a:pt x="67" y="8406"/>
                    <a:pt x="234" y="9440"/>
                  </a:cubicBezTo>
                  <a:cubicBezTo>
                    <a:pt x="467" y="10841"/>
                    <a:pt x="1301" y="11742"/>
                    <a:pt x="2702" y="12109"/>
                  </a:cubicBezTo>
                  <a:cubicBezTo>
                    <a:pt x="3186" y="12226"/>
                    <a:pt x="4620" y="12276"/>
                    <a:pt x="6067" y="12276"/>
                  </a:cubicBezTo>
                  <a:cubicBezTo>
                    <a:pt x="7514" y="12276"/>
                    <a:pt x="8973" y="12226"/>
                    <a:pt x="9507" y="12142"/>
                  </a:cubicBezTo>
                  <a:cubicBezTo>
                    <a:pt x="10941" y="11909"/>
                    <a:pt x="11842" y="11108"/>
                    <a:pt x="12209" y="9707"/>
                  </a:cubicBezTo>
                  <a:cubicBezTo>
                    <a:pt x="12509" y="8606"/>
                    <a:pt x="12409" y="4036"/>
                    <a:pt x="12309" y="3069"/>
                  </a:cubicBezTo>
                  <a:cubicBezTo>
                    <a:pt x="12209" y="2268"/>
                    <a:pt x="11909" y="1568"/>
                    <a:pt x="11308" y="1001"/>
                  </a:cubicBezTo>
                  <a:cubicBezTo>
                    <a:pt x="10674" y="367"/>
                    <a:pt x="9907" y="100"/>
                    <a:pt x="9040" y="67"/>
                  </a:cubicBezTo>
                  <a:cubicBezTo>
                    <a:pt x="8323" y="33"/>
                    <a:pt x="7105" y="0"/>
                    <a:pt x="5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5"/>
          <p:cNvGrpSpPr/>
          <p:nvPr/>
        </p:nvGrpSpPr>
        <p:grpSpPr>
          <a:xfrm>
            <a:off x="5599308" y="4136373"/>
            <a:ext cx="450945" cy="450719"/>
            <a:chOff x="6010401" y="3167296"/>
            <a:chExt cx="359864" cy="360576"/>
          </a:xfrm>
        </p:grpSpPr>
        <p:sp>
          <p:nvSpPr>
            <p:cNvPr id="934" name="Google Shape;934;p65"/>
            <p:cNvSpPr/>
            <p:nvPr/>
          </p:nvSpPr>
          <p:spPr>
            <a:xfrm>
              <a:off x="6010401" y="3167296"/>
              <a:ext cx="359864" cy="360576"/>
            </a:xfrm>
            <a:custGeom>
              <a:avLst/>
              <a:gdLst/>
              <a:ahLst/>
              <a:cxnLst/>
              <a:rect l="l" t="t" r="r" b="b"/>
              <a:pathLst>
                <a:path w="23217" h="23218" extrusionOk="0">
                  <a:moveTo>
                    <a:pt x="11608" y="1"/>
                  </a:moveTo>
                  <a:cubicBezTo>
                    <a:pt x="5204" y="1"/>
                    <a:pt x="0" y="5204"/>
                    <a:pt x="0" y="11609"/>
                  </a:cubicBezTo>
                  <a:cubicBezTo>
                    <a:pt x="0" y="18014"/>
                    <a:pt x="5204" y="23217"/>
                    <a:pt x="11608" y="23217"/>
                  </a:cubicBezTo>
                  <a:cubicBezTo>
                    <a:pt x="18013" y="23217"/>
                    <a:pt x="23217" y="18014"/>
                    <a:pt x="23217" y="11609"/>
                  </a:cubicBezTo>
                  <a:cubicBezTo>
                    <a:pt x="23217" y="5204"/>
                    <a:pt x="18013" y="1"/>
                    <a:pt x="11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6094164" y="3255895"/>
              <a:ext cx="192355" cy="183409"/>
            </a:xfrm>
            <a:custGeom>
              <a:avLst/>
              <a:gdLst/>
              <a:ahLst/>
              <a:cxnLst/>
              <a:rect l="l" t="t" r="r" b="b"/>
              <a:pathLst>
                <a:path w="12410" h="11810" extrusionOk="0">
                  <a:moveTo>
                    <a:pt x="6139" y="1"/>
                  </a:moveTo>
                  <a:cubicBezTo>
                    <a:pt x="4404" y="1"/>
                    <a:pt x="3003" y="1402"/>
                    <a:pt x="3003" y="3136"/>
                  </a:cubicBezTo>
                  <a:lnTo>
                    <a:pt x="3003" y="5004"/>
                  </a:lnTo>
                  <a:cubicBezTo>
                    <a:pt x="2948" y="5023"/>
                    <a:pt x="2834" y="5051"/>
                    <a:pt x="2697" y="5051"/>
                  </a:cubicBezTo>
                  <a:cubicBezTo>
                    <a:pt x="2585" y="5051"/>
                    <a:pt x="2457" y="5032"/>
                    <a:pt x="2336" y="4971"/>
                  </a:cubicBezTo>
                  <a:cubicBezTo>
                    <a:pt x="2163" y="4884"/>
                    <a:pt x="2008" y="4825"/>
                    <a:pt x="1861" y="4825"/>
                  </a:cubicBezTo>
                  <a:cubicBezTo>
                    <a:pt x="1725" y="4825"/>
                    <a:pt x="1597" y="4876"/>
                    <a:pt x="1469" y="5004"/>
                  </a:cubicBezTo>
                  <a:cubicBezTo>
                    <a:pt x="1202" y="5271"/>
                    <a:pt x="1502" y="5505"/>
                    <a:pt x="1936" y="5672"/>
                  </a:cubicBezTo>
                  <a:cubicBezTo>
                    <a:pt x="2336" y="5838"/>
                    <a:pt x="2936" y="6005"/>
                    <a:pt x="2936" y="6505"/>
                  </a:cubicBezTo>
                  <a:cubicBezTo>
                    <a:pt x="2803" y="7139"/>
                    <a:pt x="2369" y="7806"/>
                    <a:pt x="1602" y="8407"/>
                  </a:cubicBezTo>
                  <a:cubicBezTo>
                    <a:pt x="953" y="8904"/>
                    <a:pt x="528" y="8953"/>
                    <a:pt x="301" y="8953"/>
                  </a:cubicBezTo>
                  <a:cubicBezTo>
                    <a:pt x="246" y="8953"/>
                    <a:pt x="202" y="8950"/>
                    <a:pt x="170" y="8950"/>
                  </a:cubicBezTo>
                  <a:cubicBezTo>
                    <a:pt x="130" y="8950"/>
                    <a:pt x="107" y="8955"/>
                    <a:pt x="101" y="8974"/>
                  </a:cubicBezTo>
                  <a:cubicBezTo>
                    <a:pt x="101" y="9074"/>
                    <a:pt x="1" y="9474"/>
                    <a:pt x="768" y="9674"/>
                  </a:cubicBezTo>
                  <a:cubicBezTo>
                    <a:pt x="1535" y="9875"/>
                    <a:pt x="1669" y="9741"/>
                    <a:pt x="1836" y="10141"/>
                  </a:cubicBezTo>
                  <a:cubicBezTo>
                    <a:pt x="1969" y="10542"/>
                    <a:pt x="1936" y="10708"/>
                    <a:pt x="2102" y="10708"/>
                  </a:cubicBezTo>
                  <a:cubicBezTo>
                    <a:pt x="2242" y="10708"/>
                    <a:pt x="2840" y="10594"/>
                    <a:pt x="3346" y="10594"/>
                  </a:cubicBezTo>
                  <a:cubicBezTo>
                    <a:pt x="3563" y="10594"/>
                    <a:pt x="3764" y="10615"/>
                    <a:pt x="3904" y="10675"/>
                  </a:cubicBezTo>
                  <a:cubicBezTo>
                    <a:pt x="4371" y="10875"/>
                    <a:pt x="5105" y="11776"/>
                    <a:pt x="6205" y="11809"/>
                  </a:cubicBezTo>
                  <a:cubicBezTo>
                    <a:pt x="7306" y="11776"/>
                    <a:pt x="8040" y="10875"/>
                    <a:pt x="8507" y="10675"/>
                  </a:cubicBezTo>
                  <a:cubicBezTo>
                    <a:pt x="8647" y="10615"/>
                    <a:pt x="8847" y="10594"/>
                    <a:pt x="9063" y="10594"/>
                  </a:cubicBezTo>
                  <a:cubicBezTo>
                    <a:pt x="9567" y="10594"/>
                    <a:pt x="10158" y="10708"/>
                    <a:pt x="10275" y="10708"/>
                  </a:cubicBezTo>
                  <a:cubicBezTo>
                    <a:pt x="10475" y="10708"/>
                    <a:pt x="10408" y="10542"/>
                    <a:pt x="10575" y="10141"/>
                  </a:cubicBezTo>
                  <a:cubicBezTo>
                    <a:pt x="10709" y="9741"/>
                    <a:pt x="10875" y="9875"/>
                    <a:pt x="11643" y="9674"/>
                  </a:cubicBezTo>
                  <a:cubicBezTo>
                    <a:pt x="12410" y="9474"/>
                    <a:pt x="12310" y="9074"/>
                    <a:pt x="12276" y="8974"/>
                  </a:cubicBezTo>
                  <a:cubicBezTo>
                    <a:pt x="12276" y="8955"/>
                    <a:pt x="12259" y="8950"/>
                    <a:pt x="12223" y="8950"/>
                  </a:cubicBezTo>
                  <a:cubicBezTo>
                    <a:pt x="12194" y="8950"/>
                    <a:pt x="12153" y="8953"/>
                    <a:pt x="12100" y="8953"/>
                  </a:cubicBezTo>
                  <a:cubicBezTo>
                    <a:pt x="11882" y="8953"/>
                    <a:pt x="11458" y="8904"/>
                    <a:pt x="10809" y="8407"/>
                  </a:cubicBezTo>
                  <a:cubicBezTo>
                    <a:pt x="10008" y="7806"/>
                    <a:pt x="9608" y="7139"/>
                    <a:pt x="9441" y="6505"/>
                  </a:cubicBezTo>
                  <a:cubicBezTo>
                    <a:pt x="9474" y="6005"/>
                    <a:pt x="10075" y="5838"/>
                    <a:pt x="10475" y="5672"/>
                  </a:cubicBezTo>
                  <a:cubicBezTo>
                    <a:pt x="10909" y="5505"/>
                    <a:pt x="11176" y="5271"/>
                    <a:pt x="10909" y="5004"/>
                  </a:cubicBezTo>
                  <a:cubicBezTo>
                    <a:pt x="10785" y="4865"/>
                    <a:pt x="10660" y="4812"/>
                    <a:pt x="10533" y="4812"/>
                  </a:cubicBezTo>
                  <a:cubicBezTo>
                    <a:pt x="10386" y="4812"/>
                    <a:pt x="10235" y="4882"/>
                    <a:pt x="10075" y="4971"/>
                  </a:cubicBezTo>
                  <a:cubicBezTo>
                    <a:pt x="9954" y="5032"/>
                    <a:pt x="9819" y="5051"/>
                    <a:pt x="9702" y="5051"/>
                  </a:cubicBezTo>
                  <a:cubicBezTo>
                    <a:pt x="9560" y="5051"/>
                    <a:pt x="9444" y="5023"/>
                    <a:pt x="9408" y="5004"/>
                  </a:cubicBezTo>
                  <a:lnTo>
                    <a:pt x="9408" y="3136"/>
                  </a:lnTo>
                  <a:cubicBezTo>
                    <a:pt x="9408" y="1402"/>
                    <a:pt x="8007" y="1"/>
                    <a:pt x="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65"/>
          <p:cNvSpPr txBox="1"/>
          <p:nvPr/>
        </p:nvSpPr>
        <p:spPr>
          <a:xfrm>
            <a:off x="1504342" y="3605302"/>
            <a:ext cx="6135300" cy="1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밥 맛있게 먹자</a:t>
            </a:r>
            <a:r>
              <a:rPr lang="en-US" altLang="ko-KR" sz="12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~</a:t>
            </a:r>
            <a:endParaRPr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2B0CC-4D81-AE4A-E534-D3D8D88A3A1A}"/>
              </a:ext>
            </a:extLst>
          </p:cNvPr>
          <p:cNvSpPr/>
          <p:nvPr/>
        </p:nvSpPr>
        <p:spPr>
          <a:xfrm>
            <a:off x="1180618" y="2708475"/>
            <a:ext cx="6875362" cy="425185"/>
          </a:xfrm>
          <a:prstGeom prst="rect">
            <a:avLst/>
          </a:prstGeom>
          <a:solidFill>
            <a:srgbClr val="FAD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roblems…</a:t>
            </a:r>
            <a:endParaRPr dirty="0"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1"/>
                </a:solidFill>
              </a:rPr>
              <a:t>우리 일상생활에서 음식과 관련되어 있는 문제들</a:t>
            </a:r>
            <a:r>
              <a:rPr lang="en" sz="1800" dirty="0">
                <a:solidFill>
                  <a:schemeClr val="accent1"/>
                </a:solidFill>
              </a:rPr>
              <a:t>: 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아침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점심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저녁 때 무엇을 먹을까요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한식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중식</a:t>
            </a:r>
            <a:r>
              <a:rPr lang="en-US" altLang="ko-KR" sz="1800" dirty="0">
                <a:solidFill>
                  <a:schemeClr val="accent1"/>
                </a:solidFill>
              </a:rPr>
              <a:t>, </a:t>
            </a:r>
            <a:r>
              <a:rPr lang="ko-KR" altLang="en-US" sz="1800" dirty="0">
                <a:solidFill>
                  <a:schemeClr val="accent1"/>
                </a:solidFill>
              </a:rPr>
              <a:t>일식 등 음식을 못 먹는 무엇을 먹을까요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이 음식을 여러 번 먹어본 적이 있는 데 좀만 다르게 생긴 음식이 어디에 있을까요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r>
              <a:rPr lang="en" sz="1800" dirty="0">
                <a:solidFill>
                  <a:schemeClr val="accent1"/>
                </a:solidFill>
              </a:rPr>
              <a:t>.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돈 이 좀 부족하는데 저에게 맞는 음식이나 음식점이 있을까요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en" sz="1800" dirty="0">
                <a:solidFill>
                  <a:schemeClr val="accent1"/>
                </a:solidFill>
              </a:rPr>
              <a:t>.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시간이 좀 부족하는데 좀 가까운 곳이 맛있는 음식점이 있을까요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제가 이런 ○○○ 음식을 자주 먹는데 현재의 위치 근처에서 이런 음식점이 있을까요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endParaRPr lang="en-US" altLang="ko-KR"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제가 이런 소스에 알레르기가 있는데 이 음식점 음식 재료가 어떻게 되어 있을까요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r>
              <a:rPr lang="ko-KR" altLang="en-US" sz="1800" dirty="0">
                <a:solidFill>
                  <a:schemeClr val="accent1"/>
                </a:solidFill>
              </a:rPr>
              <a:t>일</a:t>
            </a:r>
            <a:endParaRPr lang="en-US"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제가 여기 근처에서 발견했던 좋은 음식점이 어디였어요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endParaRPr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제가 지금까지 먹어봤던  음식들이 뭐 뭐였어요</a:t>
            </a:r>
            <a:r>
              <a:rPr lang="en-US" altLang="ko-KR" sz="1800" dirty="0">
                <a:solidFill>
                  <a:schemeClr val="accent1"/>
                </a:solidFill>
              </a:rPr>
              <a:t>?</a:t>
            </a:r>
            <a:endParaRPr lang="en" altLang="ko-KR" sz="1800" dirty="0">
              <a:solidFill>
                <a:schemeClr val="accen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ko-KR" altLang="en-US" sz="1800" dirty="0">
                <a:solidFill>
                  <a:schemeClr val="accent1"/>
                </a:solidFill>
              </a:rPr>
              <a:t>등등</a:t>
            </a:r>
            <a:r>
              <a:rPr lang="en-US" altLang="ko-KR" sz="1800" dirty="0">
                <a:solidFill>
                  <a:schemeClr val="accent1"/>
                </a:solidFill>
              </a:rPr>
              <a:t>…</a:t>
            </a:r>
            <a:endParaRPr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6"/>
          <p:cNvGrpSpPr/>
          <p:nvPr/>
        </p:nvGrpSpPr>
        <p:grpSpPr>
          <a:xfrm>
            <a:off x="-354226" y="1410439"/>
            <a:ext cx="9852400" cy="1973111"/>
            <a:chOff x="-354226" y="1410439"/>
            <a:chExt cx="9852400" cy="1973111"/>
          </a:xfrm>
        </p:grpSpPr>
        <p:sp>
          <p:nvSpPr>
            <p:cNvPr id="260" name="Google Shape;260;p36"/>
            <p:cNvSpPr/>
            <p:nvPr/>
          </p:nvSpPr>
          <p:spPr>
            <a:xfrm>
              <a:off x="2131337" y="1410439"/>
              <a:ext cx="4881300" cy="1973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-354226" y="1410450"/>
              <a:ext cx="2333100" cy="1973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7165074" y="1410450"/>
              <a:ext cx="2333100" cy="1973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824913" y="1644400"/>
            <a:ext cx="3494100" cy="140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How?</a:t>
            </a:r>
            <a:r>
              <a:rPr lang="en" dirty="0"/>
              <a:t>!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"/>
          </p:nvPr>
        </p:nvSpPr>
        <p:spPr>
          <a:xfrm>
            <a:off x="2131363" y="3612150"/>
            <a:ext cx="4881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So,  how we can solve this problems…?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>
            <a:spLocks noGrp="1"/>
          </p:cNvSpPr>
          <p:nvPr>
            <p:ph type="title"/>
          </p:nvPr>
        </p:nvSpPr>
        <p:spPr>
          <a:xfrm>
            <a:off x="720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App</a:t>
            </a:r>
            <a:r>
              <a:rPr lang="en" dirty="0"/>
              <a:t>: EAT IT – MAKE IT</a:t>
            </a:r>
            <a:endParaRPr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B4EB71D-6763-FD5D-6D3F-87173F67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85" y="-340720"/>
            <a:ext cx="7329947" cy="7329947"/>
          </a:xfrm>
          <a:prstGeom prst="rect">
            <a:avLst/>
          </a:prstGeom>
        </p:spPr>
      </p:pic>
      <p:pic>
        <p:nvPicPr>
          <p:cNvPr id="5" name="Picture 4" descr="A picture containing indoor, person, table, wall&#10;&#10;Description automatically generated">
            <a:extLst>
              <a:ext uri="{FF2B5EF4-FFF2-40B4-BE49-F238E27FC236}">
                <a16:creationId xmlns:a16="http://schemas.microsoft.com/office/drawing/2014/main" id="{F3452106-30F7-B7D3-9063-6B6A250A1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3" y="1106812"/>
            <a:ext cx="5042924" cy="3361949"/>
          </a:xfrm>
          <a:prstGeom prst="rect">
            <a:avLst/>
          </a:prstGeom>
        </p:spPr>
      </p:pic>
      <p:sp>
        <p:nvSpPr>
          <p:cNvPr id="542" name="Google Shape;542;p51"/>
          <p:cNvSpPr txBox="1">
            <a:spLocks noGrp="1"/>
          </p:cNvSpPr>
          <p:nvPr>
            <p:ph type="subTitle" idx="1"/>
          </p:nvPr>
        </p:nvSpPr>
        <p:spPr>
          <a:xfrm>
            <a:off x="339212" y="4542502"/>
            <a:ext cx="5042923" cy="600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매인 화면</a:t>
            </a:r>
            <a:r>
              <a:rPr lang="en" altLang="ko-KR" b="1" dirty="0">
                <a:solidFill>
                  <a:srgbClr val="002060"/>
                </a:solidFill>
              </a:rPr>
              <a:t>: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7" name="Picture 6" descr="A table full of food&#10;&#10;Description automatically generated with medium confidence">
            <a:extLst>
              <a:ext uri="{FF2B5EF4-FFF2-40B4-BE49-F238E27FC236}">
                <a16:creationId xmlns:a16="http://schemas.microsoft.com/office/drawing/2014/main" id="{1FE1D389-5C10-F5A3-3C5D-5830C825977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300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216153" y="1571468"/>
            <a:ext cx="3136210" cy="1865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7C860-3861-38DE-CE24-0D0E54F15CEF}"/>
              </a:ext>
            </a:extLst>
          </p:cNvPr>
          <p:cNvSpPr txBox="1"/>
          <p:nvPr/>
        </p:nvSpPr>
        <p:spPr>
          <a:xfrm>
            <a:off x="5942581" y="1106812"/>
            <a:ext cx="109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EAT </a:t>
            </a:r>
          </a:p>
          <a:p>
            <a:r>
              <a:rPr lang="en-US" sz="2000" dirty="0">
                <a:solidFill>
                  <a:srgbClr val="00B050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it – MAKE it.</a:t>
            </a:r>
          </a:p>
        </p:txBody>
      </p:sp>
    </p:spTree>
    <p:extLst>
      <p:ext uri="{BB962C8B-B14F-4D97-AF65-F5344CB8AC3E}">
        <p14:creationId xmlns:p14="http://schemas.microsoft.com/office/powerpoint/2010/main" val="412434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20000" y="2619537"/>
            <a:ext cx="4309800" cy="2169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800" b="1" dirty="0">
                <a:solidFill>
                  <a:srgbClr val="002060"/>
                </a:solidFill>
              </a:rPr>
              <a:t>사용자가 가봤던 음식점 주소를 지도에서 표시해서 조장</a:t>
            </a:r>
            <a:r>
              <a:rPr lang="en-US" altLang="ko-KR" sz="1800" b="1" dirty="0">
                <a:solidFill>
                  <a:srgbClr val="002060"/>
                </a:solidFill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</a:rPr>
              <a:t>음식 사진 주소와 조장</a:t>
            </a:r>
            <a:r>
              <a:rPr lang="en-US" altLang="ko-KR" sz="1800" b="1" dirty="0">
                <a:solidFill>
                  <a:srgbClr val="002060"/>
                </a:solidFill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</a:rPr>
              <a:t>선호하는 조건들에 따라 음식점 찾음</a:t>
            </a:r>
            <a:r>
              <a:rPr lang="en-US" altLang="ko-KR" sz="1800" b="1" dirty="0">
                <a:solidFill>
                  <a:srgbClr val="002060"/>
                </a:solidFill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</a:rPr>
              <a:t>음식점</a:t>
            </a:r>
            <a:r>
              <a:rPr lang="en-US" altLang="ko-KR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</a:rPr>
              <a:t>메뉴</a:t>
            </a:r>
            <a:r>
              <a:rPr lang="en-US" altLang="ko-KR" sz="1800" b="1" dirty="0">
                <a:solidFill>
                  <a:srgbClr val="002060"/>
                </a:solidFill>
              </a:rPr>
              <a:t>, </a:t>
            </a:r>
            <a:r>
              <a:rPr lang="ko-KR" altLang="en-US" sz="1800" b="1" dirty="0" err="1">
                <a:solidFill>
                  <a:srgbClr val="002060"/>
                </a:solidFill>
              </a:rPr>
              <a:t>라팅</a:t>
            </a:r>
            <a:r>
              <a:rPr lang="ko-KR" altLang="en-US" sz="1800" b="1" dirty="0">
                <a:solidFill>
                  <a:srgbClr val="002060"/>
                </a:solidFill>
              </a:rPr>
              <a:t> 등 표시</a:t>
            </a:r>
            <a:r>
              <a:rPr lang="en-US" altLang="ko-KR" sz="1800" b="1" dirty="0">
                <a:solidFill>
                  <a:srgbClr val="002060"/>
                </a:solidFill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</a:rPr>
              <a:t>그리고 이 모든 조건들의 기반으로 음식점 및 음식을 예측해서 주가로  추천해주는 모바일 프로그램</a:t>
            </a:r>
            <a:r>
              <a:rPr lang="en-US" altLang="ko-KR" sz="1800" b="1" dirty="0">
                <a:solidFill>
                  <a:srgbClr val="002060"/>
                </a:solidFill>
              </a:rPr>
              <a:t>.</a:t>
            </a:r>
            <a:endParaRPr sz="1800" b="1" dirty="0">
              <a:solidFill>
                <a:srgbClr val="002060"/>
              </a:solidFill>
            </a:endParaRPr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948900" y="1597623"/>
            <a:ext cx="3852000" cy="77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3">
            <a:alphaModFix/>
          </a:blip>
          <a:srcRect l="27842" r="27659"/>
          <a:stretch/>
        </p:blipFill>
        <p:spPr>
          <a:xfrm>
            <a:off x="6100929" y="801256"/>
            <a:ext cx="2573513" cy="3334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003;p79">
            <a:extLst>
              <a:ext uri="{FF2B5EF4-FFF2-40B4-BE49-F238E27FC236}">
                <a16:creationId xmlns:a16="http://schemas.microsoft.com/office/drawing/2014/main" id="{35444499-9C4D-1043-3ECA-A8EDD5ED600D}"/>
              </a:ext>
            </a:extLst>
          </p:cNvPr>
          <p:cNvGrpSpPr/>
          <p:nvPr/>
        </p:nvGrpSpPr>
        <p:grpSpPr>
          <a:xfrm>
            <a:off x="6003624" y="149414"/>
            <a:ext cx="2797558" cy="4940247"/>
            <a:chOff x="2656082" y="2287427"/>
            <a:chExt cx="207582" cy="359594"/>
          </a:xfrm>
        </p:grpSpPr>
        <p:sp>
          <p:nvSpPr>
            <p:cNvPr id="3" name="Google Shape;9004;p79">
              <a:extLst>
                <a:ext uri="{FF2B5EF4-FFF2-40B4-BE49-F238E27FC236}">
                  <a16:creationId xmlns:a16="http://schemas.microsoft.com/office/drawing/2014/main" id="{0A765F6E-2FF5-9F5A-B3C7-2AD7618332FE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005;p79">
              <a:extLst>
                <a:ext uri="{FF2B5EF4-FFF2-40B4-BE49-F238E27FC236}">
                  <a16:creationId xmlns:a16="http://schemas.microsoft.com/office/drawing/2014/main" id="{0821623D-23EC-4084-D6D7-AAA747088716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006;p79">
              <a:extLst>
                <a:ext uri="{FF2B5EF4-FFF2-40B4-BE49-F238E27FC236}">
                  <a16:creationId xmlns:a16="http://schemas.microsoft.com/office/drawing/2014/main" id="{0DE15EA3-33CF-6E36-2A7F-AC81F2EC6C3A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007;p79">
              <a:extLst>
                <a:ext uri="{FF2B5EF4-FFF2-40B4-BE49-F238E27FC236}">
                  <a16:creationId xmlns:a16="http://schemas.microsoft.com/office/drawing/2014/main" id="{DA47DBF9-3E3B-C11F-6902-46D306CD494B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573225" y="1336825"/>
            <a:ext cx="3883800" cy="1569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4687019" y="1336825"/>
            <a:ext cx="3883800" cy="156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573225" y="3033624"/>
            <a:ext cx="3883800" cy="156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4687019" y="3033624"/>
            <a:ext cx="3883800" cy="1569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2069775" y="1736127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</a:t>
            </a:r>
            <a:endParaRPr dirty="0"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2"/>
          </p:nvPr>
        </p:nvSpPr>
        <p:spPr>
          <a:xfrm>
            <a:off x="720125" y="1395780"/>
            <a:ext cx="914400" cy="7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"/>
          </p:nvPr>
        </p:nvSpPr>
        <p:spPr>
          <a:xfrm>
            <a:off x="2069775" y="2193329"/>
            <a:ext cx="2011800" cy="6116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Kakao Map(or Google Map)</a:t>
            </a:r>
            <a:r>
              <a:rPr lang="ko-KR" altLang="en-US" dirty="0"/>
              <a:t>에서</a:t>
            </a:r>
            <a:r>
              <a:rPr lang="en" dirty="0"/>
              <a:t> </a:t>
            </a:r>
            <a:r>
              <a:rPr lang="ko-KR" altLang="en-US" dirty="0"/>
              <a:t>가봤던 음식점 저장 가능 </a:t>
            </a:r>
            <a:endParaRPr dirty="0"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3"/>
          </p:nvPr>
        </p:nvSpPr>
        <p:spPr>
          <a:xfrm>
            <a:off x="6183588" y="1736116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</a:t>
            </a:r>
            <a:endParaRPr dirty="0"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4833900" y="1395774"/>
            <a:ext cx="914400" cy="7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6183588" y="2193315"/>
            <a:ext cx="2011800" cy="6116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음식 사진 저장 및 음식점 메뉴를 사진으로 확인 가능</a:t>
            </a:r>
            <a:endParaRPr dirty="0"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2069763" y="3432894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info.</a:t>
            </a:r>
            <a:endParaRPr dirty="0"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idx="7"/>
          </p:nvPr>
        </p:nvSpPr>
        <p:spPr>
          <a:xfrm>
            <a:off x="720000" y="3092597"/>
            <a:ext cx="914400" cy="7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8"/>
          </p:nvPr>
        </p:nvSpPr>
        <p:spPr>
          <a:xfrm>
            <a:off x="2069763" y="3890104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음식점들의 메뉴에서의 음식 정보를 확인 가능</a:t>
            </a:r>
            <a:endParaRPr dirty="0"/>
          </a:p>
        </p:txBody>
      </p:sp>
      <p:sp>
        <p:nvSpPr>
          <p:cNvPr id="288" name="Google Shape;288;p38"/>
          <p:cNvSpPr txBox="1">
            <a:spLocks noGrp="1"/>
          </p:cNvSpPr>
          <p:nvPr>
            <p:ph type="title" idx="9"/>
          </p:nvPr>
        </p:nvSpPr>
        <p:spPr>
          <a:xfrm>
            <a:off x="6183588" y="3432829"/>
            <a:ext cx="2011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</a:t>
            </a:r>
            <a:endParaRPr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4833900" y="3092575"/>
            <a:ext cx="914400" cy="7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6183588" y="3890029"/>
            <a:ext cx="20118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메모리에서 있는 정보와 지도의 정보에 의해서 음식</a:t>
            </a:r>
            <a:r>
              <a:rPr lang="en-US" altLang="ko-KR" dirty="0"/>
              <a:t>,</a:t>
            </a:r>
            <a:r>
              <a:rPr lang="ko-KR" altLang="en-US" dirty="0"/>
              <a:t>음식점을 추천</a:t>
            </a:r>
            <a:endParaRPr dirty="0"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구성</a:t>
            </a:r>
            <a:r>
              <a:rPr lang="en-US" altLang="ko-KR" dirty="0"/>
              <a:t>: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사용대상</a:t>
            </a:r>
            <a:r>
              <a:rPr lang="en-US" altLang="ko-KR" dirty="0"/>
              <a:t>: EVERYONE</a:t>
            </a:r>
            <a:endParaRPr dirty="0"/>
          </a:p>
        </p:txBody>
      </p:sp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7158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325" name="Google Shape;325;p42"/>
          <p:cNvSpPr txBox="1">
            <a:spLocks noGrp="1"/>
          </p:cNvSpPr>
          <p:nvPr>
            <p:ph type="subTitle" idx="1"/>
          </p:nvPr>
        </p:nvSpPr>
        <p:spPr>
          <a:xfrm>
            <a:off x="715800" y="4159169"/>
            <a:ext cx="2271600" cy="45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Staatliches" pitchFamily="2" charset="0"/>
              </a:rPr>
              <a:t>맛있게 먹고 싶은 누구나</a:t>
            </a:r>
            <a:endParaRPr b="1" dirty="0">
              <a:latin typeface="Staatliches" pitchFamily="2" charset="0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2"/>
          </p:nvPr>
        </p:nvSpPr>
        <p:spPr>
          <a:xfrm>
            <a:off x="34362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3"/>
          </p:nvPr>
        </p:nvSpPr>
        <p:spPr>
          <a:xfrm>
            <a:off x="3436200" y="4159169"/>
            <a:ext cx="2271600" cy="45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Source Sans Pro SemiBold" panose="020B0604020202020204" pitchFamily="34" charset="0"/>
              </a:rPr>
              <a:t>음식 입맛이 특별하게 생긴 사람들</a:t>
            </a:r>
            <a:endParaRPr b="1" dirty="0">
              <a:latin typeface="Source Sans Pro SemiBold" panose="020B0604020202020204" pitchFamily="34" charset="0"/>
            </a:endParaRPr>
          </a:p>
        </p:txBody>
      </p:sp>
      <p:sp>
        <p:nvSpPr>
          <p:cNvPr id="328" name="Google Shape;328;p42"/>
          <p:cNvSpPr txBox="1">
            <a:spLocks noGrp="1"/>
          </p:cNvSpPr>
          <p:nvPr>
            <p:ph type="title" idx="4"/>
          </p:nvPr>
        </p:nvSpPr>
        <p:spPr>
          <a:xfrm>
            <a:off x="6156600" y="3689094"/>
            <a:ext cx="227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</a:t>
            </a:r>
            <a:endParaRPr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5"/>
          </p:nvPr>
        </p:nvSpPr>
        <p:spPr>
          <a:xfrm>
            <a:off x="6156600" y="4159169"/>
            <a:ext cx="2271600" cy="457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음식에 신경을 쓰는 사람들</a:t>
            </a:r>
            <a:endParaRPr b="1" dirty="0"/>
          </a:p>
        </p:txBody>
      </p:sp>
      <p:sp>
        <p:nvSpPr>
          <p:cNvPr id="330" name="Google Shape;330;p42"/>
          <p:cNvSpPr/>
          <p:nvPr/>
        </p:nvSpPr>
        <p:spPr>
          <a:xfrm>
            <a:off x="571500" y="1184899"/>
            <a:ext cx="2560200" cy="2413200"/>
          </a:xfrm>
          <a:prstGeom prst="roundRect">
            <a:avLst>
              <a:gd name="adj" fmla="val 860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3291900" y="1184899"/>
            <a:ext cx="2560200" cy="2413200"/>
          </a:xfrm>
          <a:prstGeom prst="roundRect">
            <a:avLst>
              <a:gd name="adj" fmla="val 860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6012300" y="1184899"/>
            <a:ext cx="2560200" cy="2413200"/>
          </a:xfrm>
          <a:prstGeom prst="roundRect">
            <a:avLst>
              <a:gd name="adj" fmla="val 86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 l="24770" r="4498"/>
          <a:stretch/>
        </p:blipFill>
        <p:spPr>
          <a:xfrm>
            <a:off x="6092850" y="1260775"/>
            <a:ext cx="2399100" cy="2261400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4">
            <a:alphaModFix/>
          </a:blip>
          <a:srcRect l="21413" t="6785" r="21407" b="12242"/>
          <a:stretch/>
        </p:blipFill>
        <p:spPr>
          <a:xfrm>
            <a:off x="3372450" y="1260775"/>
            <a:ext cx="2399100" cy="2261400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 rotWithShape="1">
          <a:blip r:embed="rId5">
            <a:alphaModFix/>
          </a:blip>
          <a:srcRect l="98" r="38065" b="12640"/>
          <a:stretch/>
        </p:blipFill>
        <p:spPr>
          <a:xfrm>
            <a:off x="652050" y="1260775"/>
            <a:ext cx="2399100" cy="2261400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>
            <a:spLocks noGrp="1"/>
          </p:cNvSpPr>
          <p:nvPr>
            <p:ph type="title"/>
          </p:nvPr>
        </p:nvSpPr>
        <p:spPr>
          <a:xfrm>
            <a:off x="720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SCREENSHOTs:</a:t>
            </a:r>
            <a:endParaRPr dirty="0"/>
          </a:p>
        </p:txBody>
      </p:sp>
      <p:pic>
        <p:nvPicPr>
          <p:cNvPr id="3" name="Picture 2" descr="A picture containing text, screenshot, electronics&#10;&#10;Description automatically generated">
            <a:extLst>
              <a:ext uri="{FF2B5EF4-FFF2-40B4-BE49-F238E27FC236}">
                <a16:creationId xmlns:a16="http://schemas.microsoft.com/office/drawing/2014/main" id="{888B3AF6-7742-40F1-A06F-129A6855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32" y="1066629"/>
            <a:ext cx="1892768" cy="3651346"/>
          </a:xfrm>
          <a:prstGeom prst="rect">
            <a:avLst/>
          </a:prstGeom>
        </p:spPr>
      </p:pic>
      <p:pic>
        <p:nvPicPr>
          <p:cNvPr id="5" name="Picture 4" descr="A screen shot of a map&#10;&#10;Description automatically generated with low confidence">
            <a:extLst>
              <a:ext uri="{FF2B5EF4-FFF2-40B4-BE49-F238E27FC236}">
                <a16:creationId xmlns:a16="http://schemas.microsoft.com/office/drawing/2014/main" id="{5E80BD53-58ED-D23B-7963-A3CD5CDF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16" y="1066629"/>
            <a:ext cx="1839717" cy="3651346"/>
          </a:xfrm>
          <a:prstGeom prst="rect">
            <a:avLst/>
          </a:prstGeom>
        </p:spPr>
      </p:pic>
      <p:pic>
        <p:nvPicPr>
          <p:cNvPr id="6" name="Picture 5" descr="A picture containing text, screenshot, electronics&#10;&#10;Description automatically generated">
            <a:extLst>
              <a:ext uri="{FF2B5EF4-FFF2-40B4-BE49-F238E27FC236}">
                <a16:creationId xmlns:a16="http://schemas.microsoft.com/office/drawing/2014/main" id="{B5C0AF9A-B399-D647-A171-0FF7DF37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6" y="1066629"/>
            <a:ext cx="1892768" cy="36513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18A915-812E-0E33-D9D5-B5FC0ABD513D}"/>
              </a:ext>
            </a:extLst>
          </p:cNvPr>
          <p:cNvSpPr/>
          <p:nvPr/>
        </p:nvSpPr>
        <p:spPr>
          <a:xfrm>
            <a:off x="750251" y="1767840"/>
            <a:ext cx="1570900" cy="24003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7F0F3-6B98-2A11-742E-376E0FBF949E}"/>
              </a:ext>
            </a:extLst>
          </p:cNvPr>
          <p:cNvSpPr/>
          <p:nvPr/>
        </p:nvSpPr>
        <p:spPr>
          <a:xfrm>
            <a:off x="720000" y="1524000"/>
            <a:ext cx="1601151" cy="24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7F88EEE-AAF4-0B50-110C-20EB37EEA428}"/>
              </a:ext>
            </a:extLst>
          </p:cNvPr>
          <p:cNvSpPr/>
          <p:nvPr/>
        </p:nvSpPr>
        <p:spPr>
          <a:xfrm>
            <a:off x="720000" y="1524000"/>
            <a:ext cx="1632040" cy="24384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17DCC4F-5DA0-B26D-263C-3006EBA54E98}"/>
              </a:ext>
            </a:extLst>
          </p:cNvPr>
          <p:cNvSpPr/>
          <p:nvPr/>
        </p:nvSpPr>
        <p:spPr>
          <a:xfrm>
            <a:off x="3620440" y="1554480"/>
            <a:ext cx="1601151" cy="190500"/>
          </a:xfrm>
          <a:prstGeom prst="flowChartProcess">
            <a:avLst/>
          </a:prstGeom>
          <a:solidFill>
            <a:srgbClr val="01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ED825AD0-3C14-7337-C7E3-11E79888A1DB}"/>
              </a:ext>
            </a:extLst>
          </p:cNvPr>
          <p:cNvSpPr/>
          <p:nvPr/>
        </p:nvSpPr>
        <p:spPr>
          <a:xfrm>
            <a:off x="6442498" y="1550670"/>
            <a:ext cx="1601151" cy="190500"/>
          </a:xfrm>
          <a:prstGeom prst="flowChartProcess">
            <a:avLst/>
          </a:prstGeom>
          <a:solidFill>
            <a:srgbClr val="018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table full of food&#10;&#10;Description automatically generated with medium confidence">
            <a:extLst>
              <a:ext uri="{FF2B5EF4-FFF2-40B4-BE49-F238E27FC236}">
                <a16:creationId xmlns:a16="http://schemas.microsoft.com/office/drawing/2014/main" id="{B5EB7EB3-9149-B029-CA69-6AF6C84602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300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01254" y="2042747"/>
            <a:ext cx="2669531" cy="1632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65F789-3B94-3F88-7EF4-24BFFDD63216}"/>
              </a:ext>
            </a:extLst>
          </p:cNvPr>
          <p:cNvSpPr txBox="1"/>
          <p:nvPr/>
        </p:nvSpPr>
        <p:spPr>
          <a:xfrm>
            <a:off x="746456" y="1821180"/>
            <a:ext cx="1097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EAT </a:t>
            </a:r>
          </a:p>
          <a:p>
            <a:r>
              <a:rPr lang="en-US" sz="2000" dirty="0">
                <a:solidFill>
                  <a:srgbClr val="00B050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it – MAKE it.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31CF3-7B39-D1FA-7529-7571225BB906}"/>
              </a:ext>
            </a:extLst>
          </p:cNvPr>
          <p:cNvSpPr/>
          <p:nvPr/>
        </p:nvSpPr>
        <p:spPr>
          <a:xfrm>
            <a:off x="3620440" y="1792040"/>
            <a:ext cx="1601151" cy="237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7CDC7-E8F8-289B-412C-5DC4D5BC6178}"/>
              </a:ext>
            </a:extLst>
          </p:cNvPr>
          <p:cNvSpPr txBox="1"/>
          <p:nvPr/>
        </p:nvSpPr>
        <p:spPr>
          <a:xfrm>
            <a:off x="3520715" y="1560399"/>
            <a:ext cx="1549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Options: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824A7-6839-5116-88C2-F14387BBB6B9}"/>
              </a:ext>
            </a:extLst>
          </p:cNvPr>
          <p:cNvSpPr txBox="1"/>
          <p:nvPr/>
        </p:nvSpPr>
        <p:spPr>
          <a:xfrm>
            <a:off x="3609667" y="1775461"/>
            <a:ext cx="1601151" cy="2309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*Favorite place</a:t>
            </a:r>
          </a:p>
          <a:p>
            <a:r>
              <a:rPr lang="en-US" u="sng" dirty="0"/>
              <a:t>Food Information</a:t>
            </a:r>
          </a:p>
          <a:p>
            <a:r>
              <a:rPr lang="en-US" u="sng" dirty="0"/>
              <a:t>*Map</a:t>
            </a:r>
          </a:p>
          <a:p>
            <a:r>
              <a:rPr lang="en-US" u="sng" dirty="0"/>
              <a:t>*Galleria</a:t>
            </a:r>
          </a:p>
          <a:p>
            <a:r>
              <a:rPr lang="en-US" u="sng" dirty="0"/>
              <a:t>Today’s Menu</a:t>
            </a:r>
          </a:p>
          <a:p>
            <a:r>
              <a:rPr lang="en-US" u="sng" dirty="0"/>
              <a:t>*Near of ME</a:t>
            </a:r>
          </a:p>
          <a:p>
            <a:r>
              <a:rPr lang="en-US" u="sng" dirty="0"/>
              <a:t>Suggestions</a:t>
            </a:r>
          </a:p>
          <a:p>
            <a:r>
              <a:rPr lang="en-US" u="sng" dirty="0"/>
              <a:t>Recipe of </a:t>
            </a:r>
            <a:r>
              <a:rPr lang="en-US" u="sng" dirty="0" err="1"/>
              <a:t>StarFood</a:t>
            </a:r>
            <a:endParaRPr lang="en-US" u="sng" dirty="0"/>
          </a:p>
          <a:p>
            <a:r>
              <a:rPr lang="en-US" u="sng" dirty="0"/>
              <a:t>Challenge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B228C-48F7-B028-B417-B74909259137}"/>
              </a:ext>
            </a:extLst>
          </p:cNvPr>
          <p:cNvSpPr txBox="1"/>
          <p:nvPr/>
        </p:nvSpPr>
        <p:spPr>
          <a:xfrm>
            <a:off x="6356098" y="1556128"/>
            <a:ext cx="1530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4"/>
                </a:solidFill>
              </a:rPr>
              <a:t>Favorite Places…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subTitle" idx="1"/>
          </p:nvPr>
        </p:nvSpPr>
        <p:spPr>
          <a:xfrm>
            <a:off x="1443835" y="2145088"/>
            <a:ext cx="23013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ME:</a:t>
            </a:r>
            <a:endParaRPr dirty="0"/>
          </a:p>
        </p:txBody>
      </p:sp>
      <p:sp>
        <p:nvSpPr>
          <p:cNvPr id="395" name="Google Shape;395;p44"/>
          <p:cNvSpPr txBox="1">
            <a:spLocks noGrp="1"/>
          </p:cNvSpPr>
          <p:nvPr>
            <p:ph type="subTitle" idx="2"/>
          </p:nvPr>
        </p:nvSpPr>
        <p:spPr>
          <a:xfrm>
            <a:off x="5406447" y="2145098"/>
            <a:ext cx="22860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Friends:</a:t>
            </a:r>
            <a:endParaRPr dirty="0"/>
          </a:p>
        </p:txBody>
      </p:sp>
      <p:sp>
        <p:nvSpPr>
          <p:cNvPr id="396" name="Google Shape;396;p44"/>
          <p:cNvSpPr txBox="1">
            <a:spLocks noGrp="1"/>
          </p:cNvSpPr>
          <p:nvPr>
            <p:ph type="subTitle" idx="3"/>
          </p:nvPr>
        </p:nvSpPr>
        <p:spPr>
          <a:xfrm>
            <a:off x="1443825" y="2591243"/>
            <a:ext cx="2301300" cy="1556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Planning.</a:t>
            </a:r>
          </a:p>
          <a:p>
            <a:pPr marL="0" indent="0"/>
            <a:r>
              <a:rPr lang="en" dirty="0"/>
              <a:t>Coding.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APP.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-US" dirty="0"/>
              <a:t>a</a:t>
            </a:r>
            <a:r>
              <a:rPr lang="en" dirty="0"/>
              <a:t>king PPT.</a:t>
            </a: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4"/>
          </p:nvPr>
        </p:nvSpPr>
        <p:spPr>
          <a:xfrm>
            <a:off x="5406438" y="2591244"/>
            <a:ext cx="2286000" cy="11886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Helping with </a:t>
            </a:r>
            <a:r>
              <a:rPr lang="en-US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Errors.</a:t>
            </a:r>
            <a:r>
              <a:rPr lang="en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Giving me some Recommendations.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6" name="Google Shape;11281;p82">
            <a:extLst>
              <a:ext uri="{FF2B5EF4-FFF2-40B4-BE49-F238E27FC236}">
                <a16:creationId xmlns:a16="http://schemas.microsoft.com/office/drawing/2014/main" id="{041C6CD8-B4AD-7A72-2509-0250C210FE12}"/>
              </a:ext>
            </a:extLst>
          </p:cNvPr>
          <p:cNvSpPr/>
          <p:nvPr/>
        </p:nvSpPr>
        <p:spPr>
          <a:xfrm>
            <a:off x="2130860" y="723065"/>
            <a:ext cx="927229" cy="1030449"/>
          </a:xfrm>
          <a:custGeom>
            <a:avLst/>
            <a:gdLst/>
            <a:ahLst/>
            <a:cxnLst/>
            <a:rect l="l" t="t" r="r" b="b"/>
            <a:pathLst>
              <a:path w="8907" h="11229" extrusionOk="0">
                <a:moveTo>
                  <a:pt x="7299" y="334"/>
                </a:moveTo>
                <a:cubicBezTo>
                  <a:pt x="7228" y="1048"/>
                  <a:pt x="6597" y="1608"/>
                  <a:pt x="5871" y="1608"/>
                </a:cubicBezTo>
                <a:lnTo>
                  <a:pt x="2656" y="1608"/>
                </a:lnTo>
                <a:cubicBezTo>
                  <a:pt x="2561" y="1608"/>
                  <a:pt x="2489" y="1679"/>
                  <a:pt x="2489" y="1775"/>
                </a:cubicBezTo>
                <a:cubicBezTo>
                  <a:pt x="2489" y="1858"/>
                  <a:pt x="2561" y="1941"/>
                  <a:pt x="2656" y="1941"/>
                </a:cubicBezTo>
                <a:lnTo>
                  <a:pt x="5871" y="1941"/>
                </a:lnTo>
                <a:cubicBezTo>
                  <a:pt x="6192" y="1941"/>
                  <a:pt x="6514" y="1846"/>
                  <a:pt x="6776" y="1679"/>
                </a:cubicBezTo>
                <a:lnTo>
                  <a:pt x="6776" y="3560"/>
                </a:lnTo>
                <a:cubicBezTo>
                  <a:pt x="6776" y="3644"/>
                  <a:pt x="6847" y="3727"/>
                  <a:pt x="6942" y="3727"/>
                </a:cubicBezTo>
                <a:lnTo>
                  <a:pt x="7026" y="3727"/>
                </a:lnTo>
                <a:cubicBezTo>
                  <a:pt x="7109" y="3727"/>
                  <a:pt x="7180" y="3751"/>
                  <a:pt x="7240" y="3810"/>
                </a:cubicBezTo>
                <a:cubicBezTo>
                  <a:pt x="7299" y="3870"/>
                  <a:pt x="7311" y="3941"/>
                  <a:pt x="7311" y="4037"/>
                </a:cubicBezTo>
                <a:cubicBezTo>
                  <a:pt x="7299" y="4180"/>
                  <a:pt x="7168" y="4287"/>
                  <a:pt x="7002" y="4287"/>
                </a:cubicBezTo>
                <a:lnTo>
                  <a:pt x="6930" y="4287"/>
                </a:lnTo>
                <a:lnTo>
                  <a:pt x="6930" y="4275"/>
                </a:lnTo>
                <a:cubicBezTo>
                  <a:pt x="6930" y="4180"/>
                  <a:pt x="6847" y="4108"/>
                  <a:pt x="6764" y="4108"/>
                </a:cubicBezTo>
                <a:cubicBezTo>
                  <a:pt x="6668" y="4108"/>
                  <a:pt x="6597" y="4180"/>
                  <a:pt x="6597" y="4275"/>
                </a:cubicBezTo>
                <a:cubicBezTo>
                  <a:pt x="6597" y="5465"/>
                  <a:pt x="5633" y="6430"/>
                  <a:pt x="4442" y="6430"/>
                </a:cubicBezTo>
                <a:cubicBezTo>
                  <a:pt x="3251" y="6430"/>
                  <a:pt x="2287" y="5465"/>
                  <a:pt x="2287" y="4275"/>
                </a:cubicBezTo>
                <a:cubicBezTo>
                  <a:pt x="2287" y="4180"/>
                  <a:pt x="2204" y="4108"/>
                  <a:pt x="2120" y="4108"/>
                </a:cubicBezTo>
                <a:cubicBezTo>
                  <a:pt x="2025" y="4108"/>
                  <a:pt x="1954" y="4180"/>
                  <a:pt x="1954" y="4275"/>
                </a:cubicBezTo>
                <a:lnTo>
                  <a:pt x="1954" y="4287"/>
                </a:lnTo>
                <a:lnTo>
                  <a:pt x="1846" y="4287"/>
                </a:lnTo>
                <a:cubicBezTo>
                  <a:pt x="1775" y="4287"/>
                  <a:pt x="1704" y="4263"/>
                  <a:pt x="1644" y="4203"/>
                </a:cubicBezTo>
                <a:cubicBezTo>
                  <a:pt x="1584" y="4144"/>
                  <a:pt x="1573" y="4061"/>
                  <a:pt x="1573" y="3977"/>
                </a:cubicBezTo>
                <a:cubicBezTo>
                  <a:pt x="1584" y="3822"/>
                  <a:pt x="1715" y="3727"/>
                  <a:pt x="1882" y="3727"/>
                </a:cubicBezTo>
                <a:lnTo>
                  <a:pt x="1942" y="3727"/>
                </a:lnTo>
                <a:cubicBezTo>
                  <a:pt x="2025" y="3727"/>
                  <a:pt x="2108" y="3644"/>
                  <a:pt x="2108" y="3560"/>
                </a:cubicBezTo>
                <a:lnTo>
                  <a:pt x="2108" y="1775"/>
                </a:lnTo>
                <a:cubicBezTo>
                  <a:pt x="2108" y="989"/>
                  <a:pt x="2739" y="334"/>
                  <a:pt x="3549" y="334"/>
                </a:cubicBezTo>
                <a:close/>
                <a:moveTo>
                  <a:pt x="3025" y="6763"/>
                </a:moveTo>
                <a:lnTo>
                  <a:pt x="3025" y="7085"/>
                </a:lnTo>
                <a:cubicBezTo>
                  <a:pt x="3025" y="7239"/>
                  <a:pt x="2918" y="7382"/>
                  <a:pt x="2787" y="7430"/>
                </a:cubicBezTo>
                <a:lnTo>
                  <a:pt x="2406" y="7180"/>
                </a:lnTo>
                <a:cubicBezTo>
                  <a:pt x="2299" y="7097"/>
                  <a:pt x="2287" y="7001"/>
                  <a:pt x="2311" y="6918"/>
                </a:cubicBezTo>
                <a:cubicBezTo>
                  <a:pt x="2346" y="6847"/>
                  <a:pt x="2406" y="6763"/>
                  <a:pt x="2537" y="6763"/>
                </a:cubicBezTo>
                <a:close/>
                <a:moveTo>
                  <a:pt x="6359" y="6763"/>
                </a:moveTo>
                <a:cubicBezTo>
                  <a:pt x="6478" y="6763"/>
                  <a:pt x="6549" y="6847"/>
                  <a:pt x="6585" y="6918"/>
                </a:cubicBezTo>
                <a:cubicBezTo>
                  <a:pt x="6609" y="7001"/>
                  <a:pt x="6597" y="7120"/>
                  <a:pt x="6490" y="7180"/>
                </a:cubicBezTo>
                <a:lnTo>
                  <a:pt x="6109" y="7430"/>
                </a:lnTo>
                <a:cubicBezTo>
                  <a:pt x="5954" y="7382"/>
                  <a:pt x="5859" y="7239"/>
                  <a:pt x="5859" y="7085"/>
                </a:cubicBezTo>
                <a:lnTo>
                  <a:pt x="5859" y="6763"/>
                </a:lnTo>
                <a:close/>
                <a:moveTo>
                  <a:pt x="6371" y="6216"/>
                </a:moveTo>
                <a:cubicBezTo>
                  <a:pt x="6883" y="6216"/>
                  <a:pt x="7276" y="6620"/>
                  <a:pt x="7276" y="7132"/>
                </a:cubicBezTo>
                <a:cubicBezTo>
                  <a:pt x="7311" y="8156"/>
                  <a:pt x="6514" y="9025"/>
                  <a:pt x="5502" y="9097"/>
                </a:cubicBezTo>
                <a:lnTo>
                  <a:pt x="5502" y="8918"/>
                </a:lnTo>
                <a:cubicBezTo>
                  <a:pt x="5502" y="8823"/>
                  <a:pt x="5418" y="8752"/>
                  <a:pt x="5335" y="8752"/>
                </a:cubicBezTo>
                <a:cubicBezTo>
                  <a:pt x="5240" y="8752"/>
                  <a:pt x="5168" y="8823"/>
                  <a:pt x="5168" y="8918"/>
                </a:cubicBezTo>
                <a:lnTo>
                  <a:pt x="5168" y="9109"/>
                </a:lnTo>
                <a:lnTo>
                  <a:pt x="3716" y="9109"/>
                </a:lnTo>
                <a:lnTo>
                  <a:pt x="3716" y="8918"/>
                </a:lnTo>
                <a:cubicBezTo>
                  <a:pt x="3716" y="8823"/>
                  <a:pt x="3632" y="8752"/>
                  <a:pt x="3549" y="8752"/>
                </a:cubicBezTo>
                <a:cubicBezTo>
                  <a:pt x="3454" y="8752"/>
                  <a:pt x="3382" y="8823"/>
                  <a:pt x="3382" y="8918"/>
                </a:cubicBezTo>
                <a:lnTo>
                  <a:pt x="3382" y="9097"/>
                </a:lnTo>
                <a:cubicBezTo>
                  <a:pt x="2370" y="9002"/>
                  <a:pt x="1573" y="8156"/>
                  <a:pt x="1573" y="7132"/>
                </a:cubicBezTo>
                <a:cubicBezTo>
                  <a:pt x="1573" y="6620"/>
                  <a:pt x="1965" y="6227"/>
                  <a:pt x="2477" y="6227"/>
                </a:cubicBezTo>
                <a:lnTo>
                  <a:pt x="2906" y="6227"/>
                </a:lnTo>
                <a:cubicBezTo>
                  <a:pt x="2954" y="6251"/>
                  <a:pt x="3001" y="6287"/>
                  <a:pt x="3025" y="6311"/>
                </a:cubicBezTo>
                <a:lnTo>
                  <a:pt x="3025" y="6430"/>
                </a:lnTo>
                <a:lnTo>
                  <a:pt x="2525" y="6430"/>
                </a:lnTo>
                <a:cubicBezTo>
                  <a:pt x="2263" y="6430"/>
                  <a:pt x="2061" y="6585"/>
                  <a:pt x="1989" y="6835"/>
                </a:cubicBezTo>
                <a:cubicBezTo>
                  <a:pt x="1906" y="7085"/>
                  <a:pt x="2001" y="7323"/>
                  <a:pt x="2204" y="7454"/>
                </a:cubicBezTo>
                <a:lnTo>
                  <a:pt x="4037" y="8680"/>
                </a:lnTo>
                <a:cubicBezTo>
                  <a:pt x="4156" y="8752"/>
                  <a:pt x="4287" y="8799"/>
                  <a:pt x="4430" y="8799"/>
                </a:cubicBezTo>
                <a:cubicBezTo>
                  <a:pt x="4561" y="8799"/>
                  <a:pt x="4692" y="8752"/>
                  <a:pt x="4811" y="8680"/>
                </a:cubicBezTo>
                <a:lnTo>
                  <a:pt x="5228" y="8394"/>
                </a:lnTo>
                <a:cubicBezTo>
                  <a:pt x="5299" y="8347"/>
                  <a:pt x="5323" y="8252"/>
                  <a:pt x="5275" y="8168"/>
                </a:cubicBezTo>
                <a:cubicBezTo>
                  <a:pt x="5247" y="8125"/>
                  <a:pt x="5197" y="8104"/>
                  <a:pt x="5146" y="8104"/>
                </a:cubicBezTo>
                <a:cubicBezTo>
                  <a:pt x="5112" y="8104"/>
                  <a:pt x="5078" y="8113"/>
                  <a:pt x="5049" y="8132"/>
                </a:cubicBezTo>
                <a:lnTo>
                  <a:pt x="4632" y="8406"/>
                </a:lnTo>
                <a:cubicBezTo>
                  <a:pt x="4573" y="8454"/>
                  <a:pt x="4501" y="8478"/>
                  <a:pt x="4429" y="8478"/>
                </a:cubicBezTo>
                <a:cubicBezTo>
                  <a:pt x="4356" y="8478"/>
                  <a:pt x="4281" y="8454"/>
                  <a:pt x="4216" y="8406"/>
                </a:cubicBezTo>
                <a:lnTo>
                  <a:pt x="3073" y="7656"/>
                </a:lnTo>
                <a:cubicBezTo>
                  <a:pt x="3239" y="7513"/>
                  <a:pt x="3335" y="7323"/>
                  <a:pt x="3335" y="7097"/>
                </a:cubicBezTo>
                <a:lnTo>
                  <a:pt x="3335" y="6525"/>
                </a:lnTo>
                <a:cubicBezTo>
                  <a:pt x="3668" y="6680"/>
                  <a:pt x="4037" y="6775"/>
                  <a:pt x="4430" y="6775"/>
                </a:cubicBezTo>
                <a:cubicBezTo>
                  <a:pt x="4811" y="6775"/>
                  <a:pt x="5180" y="6680"/>
                  <a:pt x="5514" y="6525"/>
                </a:cubicBezTo>
                <a:lnTo>
                  <a:pt x="5514" y="7097"/>
                </a:lnTo>
                <a:cubicBezTo>
                  <a:pt x="5514" y="7323"/>
                  <a:pt x="5621" y="7513"/>
                  <a:pt x="5775" y="7656"/>
                </a:cubicBezTo>
                <a:lnTo>
                  <a:pt x="5668" y="7728"/>
                </a:lnTo>
                <a:cubicBezTo>
                  <a:pt x="5597" y="7775"/>
                  <a:pt x="5585" y="7871"/>
                  <a:pt x="5633" y="7954"/>
                </a:cubicBezTo>
                <a:cubicBezTo>
                  <a:pt x="5656" y="7990"/>
                  <a:pt x="5716" y="8025"/>
                  <a:pt x="5764" y="8025"/>
                </a:cubicBezTo>
                <a:cubicBezTo>
                  <a:pt x="5799" y="8025"/>
                  <a:pt x="5823" y="8001"/>
                  <a:pt x="5847" y="7990"/>
                </a:cubicBezTo>
                <a:lnTo>
                  <a:pt x="6645" y="7454"/>
                </a:lnTo>
                <a:cubicBezTo>
                  <a:pt x="6847" y="7323"/>
                  <a:pt x="6942" y="7073"/>
                  <a:pt x="6859" y="6835"/>
                </a:cubicBezTo>
                <a:cubicBezTo>
                  <a:pt x="6787" y="6597"/>
                  <a:pt x="6585" y="6430"/>
                  <a:pt x="6323" y="6430"/>
                </a:cubicBezTo>
                <a:lnTo>
                  <a:pt x="5823" y="6430"/>
                </a:lnTo>
                <a:lnTo>
                  <a:pt x="5823" y="6311"/>
                </a:lnTo>
                <a:cubicBezTo>
                  <a:pt x="5871" y="6287"/>
                  <a:pt x="5906" y="6251"/>
                  <a:pt x="5942" y="6216"/>
                </a:cubicBezTo>
                <a:close/>
                <a:moveTo>
                  <a:pt x="3561" y="0"/>
                </a:moveTo>
                <a:cubicBezTo>
                  <a:pt x="2585" y="0"/>
                  <a:pt x="1787" y="786"/>
                  <a:pt x="1787" y="1775"/>
                </a:cubicBezTo>
                <a:lnTo>
                  <a:pt x="1787" y="3394"/>
                </a:lnTo>
                <a:cubicBezTo>
                  <a:pt x="1513" y="3441"/>
                  <a:pt x="1287" y="3668"/>
                  <a:pt x="1251" y="3930"/>
                </a:cubicBezTo>
                <a:cubicBezTo>
                  <a:pt x="1239" y="4108"/>
                  <a:pt x="1299" y="4275"/>
                  <a:pt x="1406" y="4406"/>
                </a:cubicBezTo>
                <a:cubicBezTo>
                  <a:pt x="1525" y="4537"/>
                  <a:pt x="1692" y="4608"/>
                  <a:pt x="1846" y="4608"/>
                </a:cubicBezTo>
                <a:lnTo>
                  <a:pt x="1989" y="4608"/>
                </a:lnTo>
                <a:cubicBezTo>
                  <a:pt x="2061" y="5108"/>
                  <a:pt x="2251" y="5537"/>
                  <a:pt x="2561" y="5894"/>
                </a:cubicBezTo>
                <a:lnTo>
                  <a:pt x="2489" y="5894"/>
                </a:lnTo>
                <a:cubicBezTo>
                  <a:pt x="1811" y="5894"/>
                  <a:pt x="1251" y="6442"/>
                  <a:pt x="1251" y="7132"/>
                </a:cubicBezTo>
                <a:cubicBezTo>
                  <a:pt x="1251" y="7382"/>
                  <a:pt x="1299" y="7620"/>
                  <a:pt x="1370" y="7859"/>
                </a:cubicBezTo>
                <a:lnTo>
                  <a:pt x="894" y="7990"/>
                </a:lnTo>
                <a:cubicBezTo>
                  <a:pt x="382" y="8144"/>
                  <a:pt x="1" y="8633"/>
                  <a:pt x="1" y="9180"/>
                </a:cubicBezTo>
                <a:lnTo>
                  <a:pt x="1" y="11061"/>
                </a:lnTo>
                <a:cubicBezTo>
                  <a:pt x="1" y="11145"/>
                  <a:pt x="84" y="11228"/>
                  <a:pt x="168" y="11228"/>
                </a:cubicBezTo>
                <a:cubicBezTo>
                  <a:pt x="263" y="11228"/>
                  <a:pt x="334" y="11145"/>
                  <a:pt x="334" y="11061"/>
                </a:cubicBezTo>
                <a:lnTo>
                  <a:pt x="334" y="9180"/>
                </a:lnTo>
                <a:cubicBezTo>
                  <a:pt x="334" y="8775"/>
                  <a:pt x="596" y="8418"/>
                  <a:pt x="989" y="8323"/>
                </a:cubicBezTo>
                <a:lnTo>
                  <a:pt x="1489" y="8168"/>
                </a:lnTo>
                <a:cubicBezTo>
                  <a:pt x="1846" y="8883"/>
                  <a:pt x="2561" y="9371"/>
                  <a:pt x="3394" y="9430"/>
                </a:cubicBezTo>
                <a:lnTo>
                  <a:pt x="3394" y="11061"/>
                </a:lnTo>
                <a:cubicBezTo>
                  <a:pt x="3394" y="11145"/>
                  <a:pt x="3478" y="11216"/>
                  <a:pt x="3561" y="11216"/>
                </a:cubicBezTo>
                <a:cubicBezTo>
                  <a:pt x="3656" y="11216"/>
                  <a:pt x="3728" y="11145"/>
                  <a:pt x="3728" y="11061"/>
                </a:cubicBezTo>
                <a:lnTo>
                  <a:pt x="3728" y="9430"/>
                </a:lnTo>
                <a:lnTo>
                  <a:pt x="5180" y="9430"/>
                </a:lnTo>
                <a:lnTo>
                  <a:pt x="5180" y="11061"/>
                </a:lnTo>
                <a:cubicBezTo>
                  <a:pt x="5180" y="11145"/>
                  <a:pt x="5263" y="11216"/>
                  <a:pt x="5347" y="11216"/>
                </a:cubicBezTo>
                <a:cubicBezTo>
                  <a:pt x="5430" y="11216"/>
                  <a:pt x="5514" y="11145"/>
                  <a:pt x="5514" y="11061"/>
                </a:cubicBezTo>
                <a:lnTo>
                  <a:pt x="5514" y="9430"/>
                </a:lnTo>
                <a:cubicBezTo>
                  <a:pt x="6347" y="9371"/>
                  <a:pt x="7061" y="8871"/>
                  <a:pt x="7419" y="8168"/>
                </a:cubicBezTo>
                <a:lnTo>
                  <a:pt x="7919" y="8323"/>
                </a:lnTo>
                <a:cubicBezTo>
                  <a:pt x="8311" y="8442"/>
                  <a:pt x="8573" y="8799"/>
                  <a:pt x="8573" y="9180"/>
                </a:cubicBezTo>
                <a:lnTo>
                  <a:pt x="8573" y="11061"/>
                </a:lnTo>
                <a:cubicBezTo>
                  <a:pt x="8573" y="11145"/>
                  <a:pt x="8657" y="11228"/>
                  <a:pt x="8740" y="11228"/>
                </a:cubicBezTo>
                <a:cubicBezTo>
                  <a:pt x="8823" y="11228"/>
                  <a:pt x="8907" y="11145"/>
                  <a:pt x="8907" y="11061"/>
                </a:cubicBezTo>
                <a:lnTo>
                  <a:pt x="8907" y="9180"/>
                </a:lnTo>
                <a:cubicBezTo>
                  <a:pt x="8895" y="8633"/>
                  <a:pt x="8514" y="8144"/>
                  <a:pt x="8002" y="7990"/>
                </a:cubicBezTo>
                <a:lnTo>
                  <a:pt x="7526" y="7859"/>
                </a:lnTo>
                <a:cubicBezTo>
                  <a:pt x="7597" y="7632"/>
                  <a:pt x="7645" y="7382"/>
                  <a:pt x="7645" y="7132"/>
                </a:cubicBezTo>
                <a:cubicBezTo>
                  <a:pt x="7645" y="6442"/>
                  <a:pt x="7085" y="5894"/>
                  <a:pt x="6406" y="5894"/>
                </a:cubicBezTo>
                <a:lnTo>
                  <a:pt x="6311" y="5894"/>
                </a:lnTo>
                <a:cubicBezTo>
                  <a:pt x="6609" y="5537"/>
                  <a:pt x="6823" y="5108"/>
                  <a:pt x="6895" y="4620"/>
                </a:cubicBezTo>
                <a:lnTo>
                  <a:pt x="7002" y="4620"/>
                </a:lnTo>
                <a:cubicBezTo>
                  <a:pt x="7323" y="4620"/>
                  <a:pt x="7597" y="4382"/>
                  <a:pt x="7645" y="4061"/>
                </a:cubicBezTo>
                <a:cubicBezTo>
                  <a:pt x="7657" y="3882"/>
                  <a:pt x="7597" y="3727"/>
                  <a:pt x="7490" y="3584"/>
                </a:cubicBezTo>
                <a:cubicBezTo>
                  <a:pt x="7383" y="3489"/>
                  <a:pt x="7252" y="3406"/>
                  <a:pt x="7121" y="3394"/>
                </a:cubicBezTo>
                <a:lnTo>
                  <a:pt x="7121" y="1429"/>
                </a:lnTo>
                <a:cubicBezTo>
                  <a:pt x="7442" y="1108"/>
                  <a:pt x="7657" y="655"/>
                  <a:pt x="7657" y="167"/>
                </a:cubicBezTo>
                <a:cubicBezTo>
                  <a:pt x="7657" y="72"/>
                  <a:pt x="7585" y="0"/>
                  <a:pt x="7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grpSp>
        <p:nvGrpSpPr>
          <p:cNvPr id="16" name="Google Shape;10333;p81">
            <a:extLst>
              <a:ext uri="{FF2B5EF4-FFF2-40B4-BE49-F238E27FC236}">
                <a16:creationId xmlns:a16="http://schemas.microsoft.com/office/drawing/2014/main" id="{E39F924C-D71A-7D9E-7ACB-3C2B000F2A8A}"/>
              </a:ext>
            </a:extLst>
          </p:cNvPr>
          <p:cNvGrpSpPr/>
          <p:nvPr/>
        </p:nvGrpSpPr>
        <p:grpSpPr>
          <a:xfrm>
            <a:off x="5961613" y="889035"/>
            <a:ext cx="1175649" cy="865962"/>
            <a:chOff x="5331913" y="3413947"/>
            <a:chExt cx="347143" cy="254684"/>
          </a:xfrm>
        </p:grpSpPr>
        <p:sp>
          <p:nvSpPr>
            <p:cNvPr id="17" name="Google Shape;10334;p81">
              <a:extLst>
                <a:ext uri="{FF2B5EF4-FFF2-40B4-BE49-F238E27FC236}">
                  <a16:creationId xmlns:a16="http://schemas.microsoft.com/office/drawing/2014/main" id="{BE31C42B-BB9B-9BD5-67F8-5B339FC3822E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35;p81">
              <a:extLst>
                <a:ext uri="{FF2B5EF4-FFF2-40B4-BE49-F238E27FC236}">
                  <a16:creationId xmlns:a16="http://schemas.microsoft.com/office/drawing/2014/main" id="{B5F812AB-276D-D9B8-E73A-D5EFBACABEB1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36;p81">
              <a:extLst>
                <a:ext uri="{FF2B5EF4-FFF2-40B4-BE49-F238E27FC236}">
                  <a16:creationId xmlns:a16="http://schemas.microsoft.com/office/drawing/2014/main" id="{F6C47195-71C8-F14B-0FB1-FC8DE91B1463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37;p81">
              <a:extLst>
                <a:ext uri="{FF2B5EF4-FFF2-40B4-BE49-F238E27FC236}">
                  <a16:creationId xmlns:a16="http://schemas.microsoft.com/office/drawing/2014/main" id="{C009B965-DEA8-0952-CEB9-76E4BFFA999E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38;p81">
              <a:extLst>
                <a:ext uri="{FF2B5EF4-FFF2-40B4-BE49-F238E27FC236}">
                  <a16:creationId xmlns:a16="http://schemas.microsoft.com/office/drawing/2014/main" id="{A0BC6505-A6D7-63E4-48E5-D6367317CC7B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39;p81">
              <a:extLst>
                <a:ext uri="{FF2B5EF4-FFF2-40B4-BE49-F238E27FC236}">
                  <a16:creationId xmlns:a16="http://schemas.microsoft.com/office/drawing/2014/main" id="{13804ED0-35FD-83F7-711F-EE79A8FFED0F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ealthy Food Phone App Pitch Deck by Slidesgo">
  <a:themeElements>
    <a:clrScheme name="Simple Light">
      <a:dk1>
        <a:srgbClr val="000000"/>
      </a:dk1>
      <a:lt1>
        <a:srgbClr val="FC725B"/>
      </a:lt1>
      <a:dk2>
        <a:srgbClr val="89BB53"/>
      </a:dk2>
      <a:lt2>
        <a:srgbClr val="FADA7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406</Words>
  <Application>Microsoft Office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Nanum Gothic</vt:lpstr>
      <vt:lpstr>Cooper Black</vt:lpstr>
      <vt:lpstr>Roboto Condensed Light</vt:lpstr>
      <vt:lpstr>Source Sans Pro SemiBold</vt:lpstr>
      <vt:lpstr>Open Sans</vt:lpstr>
      <vt:lpstr>Bebas Neue</vt:lpstr>
      <vt:lpstr>Staatliches</vt:lpstr>
      <vt:lpstr>Arial</vt:lpstr>
      <vt:lpstr>Berlin Sans FB</vt:lpstr>
      <vt:lpstr>Healthy Food Phone App Pitch Deck by Slidesgo</vt:lpstr>
      <vt:lpstr>EAT it -  MAKE it .</vt:lpstr>
      <vt:lpstr>Problems…</vt:lpstr>
      <vt:lpstr>How?!</vt:lpstr>
      <vt:lpstr>App: EAT IT – MAKE IT</vt:lpstr>
      <vt:lpstr>INTRODUCTION</vt:lpstr>
      <vt:lpstr>map</vt:lpstr>
      <vt:lpstr>사용대상: EVERYONE</vt:lpstr>
      <vt:lpstr>SCREENSHOTs:</vt:lpstr>
      <vt:lpstr>PowerPoint Presentation</vt:lpstr>
      <vt:lpstr>예상일정: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 it -  MAKE it .</dc:title>
  <dc:creator>LeiLaa</dc:creator>
  <cp:lastModifiedBy>자보히르</cp:lastModifiedBy>
  <cp:revision>2</cp:revision>
  <dcterms:modified xsi:type="dcterms:W3CDTF">2022-10-26T12:17:41Z</dcterms:modified>
</cp:coreProperties>
</file>